
<file path=[Content_Types].xml><?xml version="1.0" encoding="utf-8"?>
<Types xmlns="http://schemas.openxmlformats.org/package/2006/content-types">
  <Default Extension="xlsx" ContentType="application/vnd.openxmlformats-officedocument.spreadsheetml.sheet"/>
  <Default Extension="png" ContentType="image/png"/>
  <Default Extension="jpeg" ContentType="image/jpe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3"/>
  </p:sldMasterIdLst>
  <p:notesMasterIdLst>
    <p:notesMasterId r:id="rId5"/>
  </p:notesMasterIdLst>
  <p:handoutMasterIdLst>
    <p:handoutMasterId r:id="rId27"/>
  </p:handoutMasterIdLst>
  <p:sldIdLst>
    <p:sldId id="256" r:id="rId4"/>
    <p:sldId id="257" r:id="rId6"/>
    <p:sldId id="300" r:id="rId7"/>
    <p:sldId id="301" r:id="rId8"/>
    <p:sldId id="259" r:id="rId9"/>
    <p:sldId id="271" r:id="rId10"/>
    <p:sldId id="304" r:id="rId11"/>
    <p:sldId id="313" r:id="rId12"/>
    <p:sldId id="302" r:id="rId13"/>
    <p:sldId id="262" r:id="rId14"/>
    <p:sldId id="311" r:id="rId15"/>
    <p:sldId id="310" r:id="rId16"/>
    <p:sldId id="303" r:id="rId17"/>
    <p:sldId id="312" r:id="rId18"/>
    <p:sldId id="272" r:id="rId19"/>
    <p:sldId id="265" r:id="rId20"/>
    <p:sldId id="305" r:id="rId21"/>
    <p:sldId id="273" r:id="rId22"/>
    <p:sldId id="309" r:id="rId23"/>
    <p:sldId id="307" r:id="rId24"/>
    <p:sldId id="308" r:id="rId25"/>
    <p:sldId id="274"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p:scale>
          <a:sx n="75" d="100"/>
          <a:sy n="75" d="100"/>
        </p:scale>
        <p:origin x="-2022" y="-942"/>
      </p:cViewPr>
      <p:guideLst>
        <p:guide orient="horz" pos="1997"/>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slide" Target="slides/slide2.xml"/><Relationship Id="rId5" Type="http://schemas.openxmlformats.org/officeDocument/2006/relationships/notesMaster" Target="notesMasters/notesMaster1.xml"/><Relationship Id="rId4" Type="http://schemas.openxmlformats.org/officeDocument/2006/relationships/slide" Target="slides/slide1.xml"/><Relationship Id="rId30" Type="http://schemas.openxmlformats.org/officeDocument/2006/relationships/tableStyles" Target="tableStyles.xml"/><Relationship Id="rId3" Type="http://schemas.openxmlformats.org/officeDocument/2006/relationships/slideMaster" Target="slideMasters/slideMaster2.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handoutMaster" Target="handoutMasters/handoutMaster1.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2" Type="http://schemas.openxmlformats.org/officeDocument/2006/relationships/themeOverride" Target="../theme/themeOverrid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2" Type="http://schemas.openxmlformats.org/officeDocument/2006/relationships/themeOverride" Target="../theme/themeOverride2.xml"/><Relationship Id="rId1" Type="http://schemas.openxmlformats.org/officeDocument/2006/relationships/package" Target="../embeddings/Workbook2.xlsx"/></Relationships>
</file>

<file path=ppt/charts/_rels/chart3.xml.rels><?xml version="1.0" encoding="UTF-8" standalone="yes"?>
<Relationships xmlns="http://schemas.openxmlformats.org/package/2006/relationships"><Relationship Id="rId2" Type="http://schemas.openxmlformats.org/officeDocument/2006/relationships/themeOverride" Target="../theme/themeOverride3.xml"/><Relationship Id="rId1" Type="http://schemas.openxmlformats.org/officeDocument/2006/relationships/package" Target="../embeddings/Workbook3.xlsx"/></Relationships>
</file>

<file path=ppt/charts/chart1.xml><?xml version="1.0" encoding="utf-8"?>
<c:chartSpace xmlns:c="http://schemas.openxmlformats.org/drawingml/2006/chart" xmlns:a="http://schemas.openxmlformats.org/drawingml/2006/main" xmlns:r="http://schemas.openxmlformats.org/officeDocument/2006/relationships">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true"/>
    <c:plotArea>
      <c:layout/>
      <c:doughnutChart>
        <c:varyColors val="true"/>
        <c:ser>
          <c:idx val="0"/>
          <c:order val="0"/>
          <c:tx>
            <c:strRef>
              <c:f>Sheet1!$B$1</c:f>
              <c:strCache>
                <c:ptCount val="1"/>
                <c:pt idx="0">
                  <c:v>销售额</c:v>
                </c:pt>
              </c:strCache>
            </c:strRef>
          </c:tx>
          <c:explosion val="0"/>
          <c:dPt>
            <c:idx val="0"/>
            <c:bubble3D val="false"/>
            <c:spPr>
              <a:solidFill>
                <a:srgbClr val="262626"/>
              </a:solidFill>
              <a:ln w="76200" cap="rnd">
                <a:noFill/>
              </a:ln>
              <a:effectLst/>
            </c:spPr>
          </c:dPt>
          <c:dPt>
            <c:idx val="1"/>
            <c:bubble3D val="false"/>
            <c:spPr>
              <a:noFill/>
              <a:ln w="19050">
                <a:noFill/>
              </a:ln>
              <a:effectLst/>
            </c:spPr>
          </c:dPt>
          <c:dLbls>
            <c:delete val="true"/>
          </c:dLbls>
          <c:cat>
            <c:strRef>
              <c:f>Sheet1!$A$2:$A$3</c:f>
              <c:strCache>
                <c:ptCount val="2"/>
                <c:pt idx="0">
                  <c:v>实占百分比</c:v>
                </c:pt>
                <c:pt idx="1">
                  <c:v>余下（自动计算，无需修改)</c:v>
                </c:pt>
              </c:strCache>
            </c:strRef>
          </c:cat>
          <c:val>
            <c:numRef>
              <c:f>Sheet1!$B$2:$B$3</c:f>
              <c:numCache>
                <c:formatCode>General</c:formatCode>
                <c:ptCount val="2"/>
                <c:pt idx="0">
                  <c:v>80</c:v>
                </c:pt>
                <c:pt idx="1">
                  <c:v>20</c:v>
                </c:pt>
              </c:numCache>
            </c:numRef>
          </c:val>
        </c:ser>
        <c:dLbls>
          <c:showLegendKey val="false"/>
          <c:showVal val="false"/>
          <c:showCatName val="false"/>
          <c:showSerName val="false"/>
          <c:showPercent val="false"/>
          <c:showBubbleSize val="false"/>
          <c:showLeaderLines val="true"/>
        </c:dLbls>
        <c:firstSliceAng val="0"/>
        <c:holeSize val="90"/>
      </c:doughnutChart>
      <c:spPr>
        <a:noFill/>
        <a:ln>
          <a:noFill/>
        </a:ln>
        <a:effectLst/>
      </c:spPr>
    </c:plotArea>
    <c:plotVisOnly val="true"/>
    <c:dispBlanksAs val="gap"/>
    <c:showDLblsOverMax val="false"/>
  </c:chart>
  <c:spPr>
    <a:noFill/>
    <a:ln>
      <a:noFill/>
    </a:ln>
    <a:effectLst/>
  </c:spPr>
  <c:txPr>
    <a:bodyPr/>
    <a:lstStyle/>
    <a:p>
      <a:pPr>
        <a:defRPr lang="zh-CN">
          <a:latin typeface="+mn-lt"/>
          <a:ea typeface="+mn-ea"/>
          <a:cs typeface="+mn-ea"/>
          <a:sym typeface="+mn-lt"/>
        </a:defRPr>
      </a:pPr>
    </a:p>
  </c:txPr>
  <c:externalData r:id="rId1">
    <c:autoUpdate val="false"/>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true"/>
    <c:plotArea>
      <c:layout/>
      <c:doughnutChart>
        <c:varyColors val="true"/>
        <c:ser>
          <c:idx val="0"/>
          <c:order val="0"/>
          <c:tx>
            <c:strRef>
              <c:f>Sheet1!$B$1</c:f>
              <c:strCache>
                <c:ptCount val="1"/>
                <c:pt idx="0">
                  <c:v>销售额</c:v>
                </c:pt>
              </c:strCache>
            </c:strRef>
          </c:tx>
          <c:explosion val="0"/>
          <c:dPt>
            <c:idx val="0"/>
            <c:bubble3D val="false"/>
            <c:spPr>
              <a:solidFill>
                <a:srgbClr val="262626"/>
              </a:solidFill>
              <a:ln w="76200" cap="rnd">
                <a:noFill/>
              </a:ln>
              <a:effectLst/>
            </c:spPr>
          </c:dPt>
          <c:dPt>
            <c:idx val="1"/>
            <c:bubble3D val="false"/>
            <c:spPr>
              <a:noFill/>
              <a:ln w="19050">
                <a:noFill/>
              </a:ln>
              <a:effectLst/>
            </c:spPr>
          </c:dPt>
          <c:dLbls>
            <c:delete val="true"/>
          </c:dLbls>
          <c:cat>
            <c:strRef>
              <c:f>Sheet1!$A$2:$A$3</c:f>
              <c:strCache>
                <c:ptCount val="2"/>
                <c:pt idx="0">
                  <c:v>实占百分比</c:v>
                </c:pt>
                <c:pt idx="1">
                  <c:v>余下（自动计算，无需修改)</c:v>
                </c:pt>
              </c:strCache>
            </c:strRef>
          </c:cat>
          <c:val>
            <c:numRef>
              <c:f>Sheet1!$B$2:$B$3</c:f>
              <c:numCache>
                <c:formatCode>General</c:formatCode>
                <c:ptCount val="2"/>
                <c:pt idx="0">
                  <c:v>60</c:v>
                </c:pt>
                <c:pt idx="1">
                  <c:v>40</c:v>
                </c:pt>
              </c:numCache>
            </c:numRef>
          </c:val>
        </c:ser>
        <c:dLbls>
          <c:showLegendKey val="false"/>
          <c:showVal val="false"/>
          <c:showCatName val="false"/>
          <c:showSerName val="false"/>
          <c:showPercent val="false"/>
          <c:showBubbleSize val="false"/>
          <c:showLeaderLines val="true"/>
        </c:dLbls>
        <c:firstSliceAng val="0"/>
        <c:holeSize val="90"/>
      </c:doughnutChart>
      <c:spPr>
        <a:noFill/>
        <a:ln>
          <a:noFill/>
        </a:ln>
        <a:effectLst/>
      </c:spPr>
    </c:plotArea>
    <c:plotVisOnly val="true"/>
    <c:dispBlanksAs val="gap"/>
    <c:showDLblsOverMax val="false"/>
  </c:chart>
  <c:spPr>
    <a:noFill/>
    <a:ln>
      <a:noFill/>
    </a:ln>
    <a:effectLst/>
  </c:spPr>
  <c:txPr>
    <a:bodyPr/>
    <a:lstStyle/>
    <a:p>
      <a:pPr>
        <a:defRPr lang="zh-CN">
          <a:latin typeface="+mn-lt"/>
          <a:ea typeface="+mn-ea"/>
          <a:cs typeface="+mn-ea"/>
          <a:sym typeface="+mn-lt"/>
        </a:defRPr>
      </a:pPr>
    </a:p>
  </c:txPr>
  <c:externalData r:id="rId1">
    <c:autoUpdate val="false"/>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false"/>
  <c:lang val="zh-CN"/>
  <c:roundedCorners val="false"/>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true"/>
    <c:plotArea>
      <c:layout/>
      <c:doughnutChart>
        <c:varyColors val="true"/>
        <c:ser>
          <c:idx val="0"/>
          <c:order val="0"/>
          <c:tx>
            <c:strRef>
              <c:f>Sheet1!$B$1</c:f>
              <c:strCache>
                <c:ptCount val="1"/>
                <c:pt idx="0">
                  <c:v>销售额</c:v>
                </c:pt>
              </c:strCache>
            </c:strRef>
          </c:tx>
          <c:explosion val="0"/>
          <c:dPt>
            <c:idx val="0"/>
            <c:bubble3D val="false"/>
            <c:spPr>
              <a:solidFill>
                <a:srgbClr val="262626"/>
              </a:solidFill>
              <a:ln w="76200" cap="rnd">
                <a:noFill/>
              </a:ln>
              <a:effectLst/>
            </c:spPr>
          </c:dPt>
          <c:dPt>
            <c:idx val="1"/>
            <c:bubble3D val="false"/>
            <c:spPr>
              <a:noFill/>
              <a:ln w="19050">
                <a:noFill/>
              </a:ln>
              <a:effectLst/>
            </c:spPr>
          </c:dPt>
          <c:dLbls>
            <c:delete val="true"/>
          </c:dLbls>
          <c:cat>
            <c:strRef>
              <c:f>Sheet1!$A$2:$A$3</c:f>
              <c:strCache>
                <c:ptCount val="2"/>
                <c:pt idx="0">
                  <c:v>实占百分比</c:v>
                </c:pt>
                <c:pt idx="1">
                  <c:v>余下（自动计算，无需修改)</c:v>
                </c:pt>
              </c:strCache>
            </c:strRef>
          </c:cat>
          <c:val>
            <c:numRef>
              <c:f>Sheet1!$B$2:$B$3</c:f>
              <c:numCache>
                <c:formatCode>General</c:formatCode>
                <c:ptCount val="2"/>
                <c:pt idx="0">
                  <c:v>50</c:v>
                </c:pt>
                <c:pt idx="1">
                  <c:v>50</c:v>
                </c:pt>
              </c:numCache>
            </c:numRef>
          </c:val>
        </c:ser>
        <c:dLbls>
          <c:showLegendKey val="false"/>
          <c:showVal val="false"/>
          <c:showCatName val="false"/>
          <c:showSerName val="false"/>
          <c:showPercent val="false"/>
          <c:showBubbleSize val="false"/>
          <c:showLeaderLines val="true"/>
        </c:dLbls>
        <c:firstSliceAng val="0"/>
        <c:holeSize val="90"/>
      </c:doughnutChart>
      <c:spPr>
        <a:noFill/>
        <a:ln>
          <a:noFill/>
        </a:ln>
        <a:effectLst/>
      </c:spPr>
    </c:plotArea>
    <c:plotVisOnly val="true"/>
    <c:dispBlanksAs val="gap"/>
    <c:showDLblsOverMax val="false"/>
  </c:chart>
  <c:spPr>
    <a:noFill/>
    <a:ln>
      <a:noFill/>
    </a:ln>
    <a:effectLst/>
  </c:spPr>
  <c:txPr>
    <a:bodyPr/>
    <a:lstStyle/>
    <a:p>
      <a:pPr>
        <a:defRPr lang="zh-CN">
          <a:latin typeface="+mn-lt"/>
          <a:ea typeface="+mn-ea"/>
          <a:cs typeface="+mn-ea"/>
          <a:sym typeface="+mn-lt"/>
        </a:defRPr>
      </a:pPr>
    </a:p>
  </c:txPr>
  <c:externalData r:id="rId1">
    <c:autoUpdate val="false"/>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true"/>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宋体" pitchFamily="2" charset="-122"/>
              <a:ea typeface="宋体" pitchFamily="2" charset="-122"/>
            </a:endParaRPr>
          </a:p>
        </p:txBody>
      </p:sp>
      <p:sp>
        <p:nvSpPr>
          <p:cNvPr id="3" name="日期占位符 2"/>
          <p:cNvSpPr>
            <a:spLocks noGrp="true"/>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宋体" pitchFamily="2" charset="-122"/>
                <a:ea typeface="宋体" pitchFamily="2" charset="-122"/>
              </a:rPr>
            </a:fld>
            <a:endParaRPr lang="zh-CN" altLang="en-US" dirty="0">
              <a:latin typeface="宋体" pitchFamily="2" charset="-122"/>
              <a:ea typeface="宋体" pitchFamily="2" charset="-122"/>
            </a:endParaRPr>
          </a:p>
        </p:txBody>
      </p:sp>
      <p:sp>
        <p:nvSpPr>
          <p:cNvPr id="4" name="页脚占位符 3"/>
          <p:cNvSpPr>
            <a:spLocks noGrp="true"/>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dirty="0">
              <a:latin typeface="宋体" pitchFamily="2" charset="-122"/>
              <a:ea typeface="宋体" pitchFamily="2" charset="-122"/>
            </a:endParaRPr>
          </a:p>
        </p:txBody>
      </p:sp>
      <p:sp>
        <p:nvSpPr>
          <p:cNvPr id="5" name="灯片编号占位符 4"/>
          <p:cNvSpPr>
            <a:spLocks noGrp="true"/>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宋体" pitchFamily="2" charset="-122"/>
                <a:ea typeface="宋体" pitchFamily="2" charset="-122"/>
              </a:rPr>
            </a:fld>
            <a:endParaRPr lang="zh-CN" altLang="en-US" dirty="0">
              <a:latin typeface="宋体" pitchFamily="2" charset="-122"/>
              <a:ea typeface="宋体" pitchFamily="2"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true"/>
          </p:cNvSpPr>
          <p:nvPr>
            <p:ph type="hdr" sz="quarter"/>
          </p:nvPr>
        </p:nvSpPr>
        <p:spPr>
          <a:xfrm>
            <a:off x="0" y="0"/>
            <a:ext cx="2971800" cy="458788"/>
          </a:xfrm>
          <a:prstGeom prst="rect">
            <a:avLst/>
          </a:prstGeom>
        </p:spPr>
        <p:txBody>
          <a:bodyPr vert="horz" lIns="91440" tIns="45720" rIns="91440" bIns="45720" rtlCol="0"/>
          <a:lstStyle>
            <a:lvl1pPr algn="l">
              <a:defRPr sz="1200">
                <a:latin typeface="宋体" pitchFamily="2" charset="-122"/>
                <a:ea typeface="宋体" pitchFamily="2" charset="-122"/>
              </a:defRPr>
            </a:lvl1pPr>
          </a:lstStyle>
          <a:p>
            <a:endParaRPr lang="zh-CN" altLang="en-US" dirty="0"/>
          </a:p>
        </p:txBody>
      </p:sp>
      <p:sp>
        <p:nvSpPr>
          <p:cNvPr id="3" name="日期占位符 2"/>
          <p:cNvSpPr>
            <a:spLocks noGrp="true"/>
          </p:cNvSpPr>
          <p:nvPr>
            <p:ph type="dt" idx="1"/>
          </p:nvPr>
        </p:nvSpPr>
        <p:spPr>
          <a:xfrm>
            <a:off x="3884613" y="0"/>
            <a:ext cx="2971800" cy="458788"/>
          </a:xfrm>
          <a:prstGeom prst="rect">
            <a:avLst/>
          </a:prstGeom>
        </p:spPr>
        <p:txBody>
          <a:bodyPr vert="horz" lIns="91440" tIns="45720" rIns="91440" bIns="45720" rtlCol="0"/>
          <a:lstStyle>
            <a:lvl1pPr algn="r">
              <a:defRPr sz="1200">
                <a:latin typeface="宋体" pitchFamily="2" charset="-122"/>
                <a:ea typeface="宋体" pitchFamily="2" charset="-122"/>
              </a:defRPr>
            </a:lvl1pPr>
          </a:lstStyle>
          <a:p>
            <a:fld id="{1AC49D05-6128-4D0D-A32A-06A5E73B386C}" type="datetimeFigureOut">
              <a:rPr lang="zh-CN" altLang="en-US" smtClean="0"/>
            </a:fld>
            <a:endParaRPr lang="zh-CN" altLang="en-US" dirty="0"/>
          </a:p>
        </p:txBody>
      </p:sp>
      <p:sp>
        <p:nvSpPr>
          <p:cNvPr id="4" name="幻灯片图像占位符 3"/>
          <p:cNvSpPr>
            <a:spLocks noGrp="true" noRot="true" noChangeAspect="true"/>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true"/>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6" name="页脚占位符 5"/>
          <p:cNvSpPr>
            <a:spLocks noGrp="true"/>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宋体" pitchFamily="2" charset="-122"/>
                <a:ea typeface="宋体" pitchFamily="2" charset="-122"/>
              </a:defRPr>
            </a:lvl1pPr>
          </a:lstStyle>
          <a:p>
            <a:endParaRPr lang="zh-CN" altLang="en-US" dirty="0"/>
          </a:p>
        </p:txBody>
      </p:sp>
      <p:sp>
        <p:nvSpPr>
          <p:cNvPr id="7" name="灯片编号占位符 6"/>
          <p:cNvSpPr>
            <a:spLocks noGrp="true"/>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宋体" pitchFamily="2" charset="-122"/>
                <a:ea typeface="宋体" pitchFamily="2" charset="-122"/>
              </a:defRPr>
            </a:lvl1pPr>
          </a:lstStyle>
          <a:p>
            <a:fld id="{5849F42C-2DAE-424C-A4B8-3140182C3E9F}"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宋体" pitchFamily="2" charset="-122"/>
        <a:ea typeface="宋体" pitchFamily="2" charset="-122"/>
        <a:cs typeface="+mn-cs"/>
      </a:defRPr>
    </a:lvl1pPr>
    <a:lvl2pPr marL="457200" algn="l" defTabSz="914400" rtl="0" eaLnBrk="1" latinLnBrk="0" hangingPunct="1">
      <a:defRPr sz="1200" kern="1200">
        <a:solidFill>
          <a:schemeClr val="tx1"/>
        </a:solidFill>
        <a:latin typeface="宋体" pitchFamily="2" charset="-122"/>
        <a:ea typeface="宋体" pitchFamily="2" charset="-122"/>
        <a:cs typeface="+mn-cs"/>
      </a:defRPr>
    </a:lvl2pPr>
    <a:lvl3pPr marL="914400" algn="l" defTabSz="914400" rtl="0" eaLnBrk="1" latinLnBrk="0" hangingPunct="1">
      <a:defRPr sz="1200" kern="1200">
        <a:solidFill>
          <a:schemeClr val="tx1"/>
        </a:solidFill>
        <a:latin typeface="宋体" pitchFamily="2" charset="-122"/>
        <a:ea typeface="宋体" pitchFamily="2" charset="-122"/>
        <a:cs typeface="+mn-cs"/>
      </a:defRPr>
    </a:lvl3pPr>
    <a:lvl4pPr marL="1371600" algn="l" defTabSz="914400" rtl="0" eaLnBrk="1" latinLnBrk="0" hangingPunct="1">
      <a:defRPr sz="1200" kern="1200">
        <a:solidFill>
          <a:schemeClr val="tx1"/>
        </a:solidFill>
        <a:latin typeface="宋体" pitchFamily="2" charset="-122"/>
        <a:ea typeface="宋体" pitchFamily="2" charset="-122"/>
        <a:cs typeface="+mn-cs"/>
      </a:defRPr>
    </a:lvl4pPr>
    <a:lvl5pPr marL="1828800" algn="l" defTabSz="914400" rtl="0" eaLnBrk="1" latinLnBrk="0" hangingPunct="1">
      <a:defRPr sz="1200" kern="1200">
        <a:solidFill>
          <a:schemeClr val="tx1"/>
        </a:solidFill>
        <a:latin typeface="宋体" pitchFamily="2" charset="-122"/>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true" noRot="true" noChangeAspect="true"/>
          </p:cNvSpPr>
          <p:nvPr>
            <p:ph type="sldImg"/>
          </p:nvPr>
        </p:nvSpPr>
        <p:spPr/>
      </p:sp>
      <p:sp>
        <p:nvSpPr>
          <p:cNvPr id="3" name="备注占位符 2"/>
          <p:cNvSpPr>
            <a:spLocks noGrp="true"/>
          </p:cNvSpPr>
          <p:nvPr>
            <p:ph type="body" idx="1"/>
          </p:nvPr>
        </p:nvSpPr>
        <p:spPr/>
        <p:txBody>
          <a:bodyPr/>
          <a:lstStyle/>
          <a:p>
            <a:endParaRPr lang="zh-CN" altLang="en-US"/>
          </a:p>
        </p:txBody>
      </p:sp>
      <p:sp>
        <p:nvSpPr>
          <p:cNvPr id="4" name="灯片编号占位符 3"/>
          <p:cNvSpPr>
            <a:spLocks noGrp="true"/>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0" Type="http://schemas.openxmlformats.org/officeDocument/2006/relationships/hyperlink" Target="http://www.1ppt.com/xiazai/"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true"/>
          </p:cNvSpPr>
          <p:nvPr>
            <p:ph type="ctrTitle" hasCustomPrompt="true"/>
            <p:custDataLst>
              <p:tags r:id="rId2"/>
            </p:custDataLst>
          </p:nvPr>
        </p:nvSpPr>
        <p:spPr>
          <a:xfrm>
            <a:off x="669882" y="2588281"/>
            <a:ext cx="10852237" cy="899167"/>
          </a:xfrm>
          <a:prstGeom prst="rect">
            <a:avLst/>
          </a:prstGeom>
        </p:spPr>
        <p:txBody>
          <a:bodyPr lIns="101600" tIns="38100" rIns="25400" bIns="38100" anchor="t" anchorCtr="false">
            <a:noAutofit/>
          </a:bodyPr>
          <a:lstStyle>
            <a:lvl1pPr algn="ctr">
              <a:defRPr sz="5400" b="0" spc="600">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副标题 2"/>
          <p:cNvSpPr>
            <a:spLocks noGrp="true"/>
          </p:cNvSpPr>
          <p:nvPr>
            <p:ph type="subTitle" idx="1" hasCustomPrompt="true"/>
            <p:custDataLst>
              <p:tags r:id="rId3"/>
            </p:custDataLst>
          </p:nvPr>
        </p:nvSpPr>
        <p:spPr>
          <a:xfrm>
            <a:off x="669882" y="3566160"/>
            <a:ext cx="10852237" cy="950984"/>
          </a:xfrm>
          <a:prstGeom prst="rect">
            <a:avLst/>
          </a:prstGeo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true"/>
          </p:cNvSpPr>
          <p:nvPr>
            <p:ph type="dt" sz="half" idx="10"/>
            <p:custDataLst>
              <p:tags r:id="rId4"/>
            </p:custDataLst>
          </p:nvPr>
        </p:nvSpPr>
        <p:spPr>
          <a:xfrm>
            <a:off x="879742" y="6349833"/>
            <a:ext cx="2700000" cy="316800"/>
          </a:xfrm>
          <a:prstGeom prst="rect">
            <a:avLst/>
          </a:prstGeom>
        </p:spPr>
        <p:txBody>
          <a:bodyPr/>
          <a:lstStyle/>
          <a:p>
            <a:fld id="{760FBDFE-C587-4B4C-A407-44438C67B59E}" type="datetimeFigureOut">
              <a:rPr lang="zh-CN" altLang="en-US" smtClean="0"/>
            </a:fld>
            <a:endParaRPr lang="zh-CN" altLang="en-US"/>
          </a:p>
        </p:txBody>
      </p:sp>
      <p:sp>
        <p:nvSpPr>
          <p:cNvPr id="17" name="页脚占位符 16"/>
          <p:cNvSpPr>
            <a:spLocks noGrp="true"/>
          </p:cNvSpPr>
          <p:nvPr>
            <p:ph type="ftr" sz="quarter" idx="11"/>
            <p:custDataLst>
              <p:tags r:id="rId5"/>
            </p:custDataLst>
          </p:nvPr>
        </p:nvSpPr>
        <p:spPr>
          <a:xfrm>
            <a:off x="4116000" y="6349833"/>
            <a:ext cx="3960000" cy="316800"/>
          </a:xfrm>
          <a:prstGeom prst="rect">
            <a:avLst/>
          </a:prstGeom>
        </p:spPr>
        <p:txBody>
          <a:bodyPr/>
          <a:lstStyle/>
          <a:p>
            <a:endParaRPr lang="zh-CN" altLang="en-US" dirty="0"/>
          </a:p>
        </p:txBody>
      </p:sp>
      <p:sp>
        <p:nvSpPr>
          <p:cNvPr id="18" name="灯片编号占位符 17"/>
          <p:cNvSpPr>
            <a:spLocks noGrp="true"/>
          </p:cNvSpPr>
          <p:nvPr>
            <p:ph type="sldNum" sz="quarter" idx="12"/>
            <p:custDataLst>
              <p:tags r:id="rId6"/>
            </p:custDataLst>
          </p:nvPr>
        </p:nvSpPr>
        <p:spPr>
          <a:xfrm>
            <a:off x="8610600" y="6349833"/>
            <a:ext cx="2700000" cy="316800"/>
          </a:xfrm>
          <a:prstGeom prst="rect">
            <a:avLst/>
          </a:prstGeom>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true"/>
          </p:cNvSpPr>
          <p:nvPr>
            <p:ph type="title" orient="vert"/>
            <p:custDataLst>
              <p:tags r:id="rId2"/>
            </p:custDataLst>
          </p:nvPr>
        </p:nvSpPr>
        <p:spPr>
          <a:xfrm>
            <a:off x="10571135" y="952508"/>
            <a:ext cx="950984" cy="5388907"/>
          </a:xfrm>
          <a:prstGeom prst="rect">
            <a:avLst/>
          </a:prstGeom>
        </p:spPr>
        <p:txBody>
          <a:bodyPr vert="eaVert" lIns="101600" tIns="38100" rIns="76200" bIns="38100" rtlCol="0" anchor="ctr" anchorCtr="false">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宋体" pitchFamily="2" charset="-122"/>
                <a:cs typeface="+mj-cs"/>
                <a:sym typeface="+mn-ea"/>
              </a:defRPr>
            </a:lvl1pPr>
          </a:lstStyle>
          <a:p>
            <a:pPr lvl="0"/>
            <a:r>
              <a:rPr dirty="0">
                <a:sym typeface="+mn-ea"/>
              </a:rPr>
              <a:t>单击此处编辑母版标题样式</a:t>
            </a:r>
            <a:endParaRPr dirty="0">
              <a:sym typeface="+mn-ea"/>
            </a:endParaRPr>
          </a:p>
        </p:txBody>
      </p:sp>
      <p:sp>
        <p:nvSpPr>
          <p:cNvPr id="3" name="竖排文字占位符 2"/>
          <p:cNvSpPr>
            <a:spLocks noGrp="true"/>
          </p:cNvSpPr>
          <p:nvPr>
            <p:ph type="body" orient="vert" idx="1"/>
            <p:custDataLst>
              <p:tags r:id="rId3"/>
            </p:custDataLst>
          </p:nvPr>
        </p:nvSpPr>
        <p:spPr>
          <a:xfrm>
            <a:off x="669925" y="952500"/>
            <a:ext cx="9828101" cy="5388907"/>
          </a:xfrm>
          <a:prstGeom prst="rect">
            <a:avLst/>
          </a:prstGeo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true"/>
          </p:cNvSpPr>
          <p:nvPr>
            <p:ph type="dt" sz="half" idx="10"/>
            <p:custDataLst>
              <p:tags r:id="rId4"/>
            </p:custDataLst>
          </p:nvPr>
        </p:nvSpPr>
        <p:spPr>
          <a:xfrm>
            <a:off x="879742" y="6349833"/>
            <a:ext cx="2700000" cy="316800"/>
          </a:xfrm>
          <a:prstGeom prst="rect">
            <a:avLst/>
          </a:prstGeom>
        </p:spPr>
        <p:txBody>
          <a:bodyPr/>
          <a:lstStyle/>
          <a:p>
            <a:fld id="{760FBDFE-C587-4B4C-A407-44438C67B59E}" type="datetimeFigureOut">
              <a:rPr lang="zh-CN" altLang="en-US" smtClean="0"/>
            </a:fld>
            <a:endParaRPr lang="zh-CN" altLang="en-US"/>
          </a:p>
        </p:txBody>
      </p:sp>
      <p:sp>
        <p:nvSpPr>
          <p:cNvPr id="5" name="页脚占位符 4"/>
          <p:cNvSpPr>
            <a:spLocks noGrp="true"/>
          </p:cNvSpPr>
          <p:nvPr>
            <p:ph type="ftr" sz="quarter" idx="11"/>
            <p:custDataLst>
              <p:tags r:id="rId5"/>
            </p:custDataLst>
          </p:nvPr>
        </p:nvSpPr>
        <p:spPr>
          <a:xfrm>
            <a:off x="4116000" y="6349833"/>
            <a:ext cx="3960000" cy="316800"/>
          </a:xfrm>
          <a:prstGeom prst="rect">
            <a:avLst/>
          </a:prstGeom>
        </p:spPr>
        <p:txBody>
          <a:bodyPr/>
          <a:lstStyle/>
          <a:p>
            <a:endParaRPr lang="zh-CN" altLang="en-US"/>
          </a:p>
        </p:txBody>
      </p:sp>
      <p:sp>
        <p:nvSpPr>
          <p:cNvPr id="6" name="灯片编号占位符 5"/>
          <p:cNvSpPr>
            <a:spLocks noGrp="true"/>
          </p:cNvSpPr>
          <p:nvPr>
            <p:ph type="sldNum" sz="quarter" idx="12"/>
            <p:custDataLst>
              <p:tags r:id="rId6"/>
            </p:custDataLst>
          </p:nvPr>
        </p:nvSpPr>
        <p:spPr>
          <a:xfrm>
            <a:off x="8610600" y="6349833"/>
            <a:ext cx="2700000" cy="316800"/>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true"/>
          </p:cNvSpPr>
          <p:nvPr>
            <p:ph type="dt" sz="half" idx="10"/>
            <p:custDataLst>
              <p:tags r:id="rId2"/>
            </p:custDataLst>
          </p:nvPr>
        </p:nvSpPr>
        <p:spPr>
          <a:xfrm>
            <a:off x="879742" y="6349833"/>
            <a:ext cx="2700000" cy="316800"/>
          </a:xfrm>
          <a:prstGeom prst="rect">
            <a:avLst/>
          </a:prstGeom>
        </p:spPr>
        <p:txBody>
          <a:bodyPr/>
          <a:lstStyle/>
          <a:p>
            <a:fld id="{760FBDFE-C587-4B4C-A407-44438C67B59E}" type="datetimeFigureOut">
              <a:rPr lang="zh-CN" altLang="en-US" smtClean="0"/>
            </a:fld>
            <a:endParaRPr lang="zh-CN" altLang="en-US"/>
          </a:p>
        </p:txBody>
      </p:sp>
      <p:sp>
        <p:nvSpPr>
          <p:cNvPr id="4" name="页脚占位符 3"/>
          <p:cNvSpPr>
            <a:spLocks noGrp="true"/>
          </p:cNvSpPr>
          <p:nvPr>
            <p:ph type="ftr" sz="quarter" idx="11"/>
            <p:custDataLst>
              <p:tags r:id="rId3"/>
            </p:custDataLst>
          </p:nvPr>
        </p:nvSpPr>
        <p:spPr>
          <a:xfrm>
            <a:off x="4116000" y="6349833"/>
            <a:ext cx="3960000" cy="316800"/>
          </a:xfrm>
          <a:prstGeom prst="rect">
            <a:avLst/>
          </a:prstGeom>
        </p:spPr>
        <p:txBody>
          <a:bodyPr/>
          <a:lstStyle/>
          <a:p>
            <a:endParaRPr lang="zh-CN" altLang="en-US"/>
          </a:p>
        </p:txBody>
      </p:sp>
      <p:sp>
        <p:nvSpPr>
          <p:cNvPr id="5" name="灯片编号占位符 4"/>
          <p:cNvSpPr>
            <a:spLocks noGrp="true"/>
          </p:cNvSpPr>
          <p:nvPr>
            <p:ph type="sldNum" sz="quarter" idx="12"/>
            <p:custDataLst>
              <p:tags r:id="rId4"/>
            </p:custDataLst>
          </p:nvPr>
        </p:nvSpPr>
        <p:spPr>
          <a:xfrm>
            <a:off x="8610600" y="6349833"/>
            <a:ext cx="2700000" cy="316800"/>
          </a:xfrm>
          <a:prstGeom prst="rect">
            <a:avLst/>
          </a:prstGeom>
        </p:spPr>
        <p:txBody>
          <a:bodyPr/>
          <a:lstStyle/>
          <a:p>
            <a:fld id="{49AE70B2-8BF9-45C0-BB95-33D1B9D3A854}" type="slidenum">
              <a:rPr lang="zh-CN" altLang="en-US" smtClean="0"/>
            </a:fld>
            <a:endParaRPr lang="zh-CN" altLang="en-US"/>
          </a:p>
        </p:txBody>
      </p:sp>
      <p:sp>
        <p:nvSpPr>
          <p:cNvPr id="7" name="内容占位符 6"/>
          <p:cNvSpPr>
            <a:spLocks noGrp="true"/>
          </p:cNvSpPr>
          <p:nvPr>
            <p:ph sz="quarter" idx="13"/>
            <p:custDataLst>
              <p:tags r:id="rId5"/>
            </p:custDataLst>
          </p:nvPr>
        </p:nvSpPr>
        <p:spPr>
          <a:xfrm>
            <a:off x="669930" y="952508"/>
            <a:ext cx="10852237" cy="5040000"/>
          </a:xfrm>
          <a:prstGeom prst="rect">
            <a:avLst/>
          </a:prstGeo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true"/>
          </p:cNvSpPr>
          <p:nvPr>
            <p:ph type="dt" sz="half" idx="10"/>
            <p:custDataLst>
              <p:tags r:id="rId2"/>
            </p:custDataLst>
          </p:nvPr>
        </p:nvSpPr>
        <p:spPr>
          <a:xfrm>
            <a:off x="879742" y="6349833"/>
            <a:ext cx="2700000" cy="316800"/>
          </a:xfrm>
          <a:prstGeom prst="rect">
            <a:avLst/>
          </a:prstGeom>
        </p:spPr>
        <p:txBody>
          <a:bodyPr/>
          <a:lstStyle/>
          <a:p>
            <a:fld id="{760FBDFE-C587-4B4C-A407-44438C67B59E}" type="datetimeFigureOut">
              <a:rPr lang="zh-CN" altLang="en-US" smtClean="0"/>
            </a:fld>
            <a:endParaRPr lang="zh-CN" altLang="en-US"/>
          </a:p>
        </p:txBody>
      </p:sp>
      <p:sp>
        <p:nvSpPr>
          <p:cNvPr id="4" name="页脚占位符 3"/>
          <p:cNvSpPr>
            <a:spLocks noGrp="true"/>
          </p:cNvSpPr>
          <p:nvPr>
            <p:ph type="ftr" sz="quarter" idx="11"/>
            <p:custDataLst>
              <p:tags r:id="rId3"/>
            </p:custDataLst>
          </p:nvPr>
        </p:nvSpPr>
        <p:spPr>
          <a:xfrm>
            <a:off x="4116000" y="6349833"/>
            <a:ext cx="3960000" cy="316800"/>
          </a:xfrm>
          <a:prstGeom prst="rect">
            <a:avLst/>
          </a:prstGeom>
        </p:spPr>
        <p:txBody>
          <a:bodyPr/>
          <a:lstStyle/>
          <a:p>
            <a:endParaRPr lang="zh-CN" altLang="en-US"/>
          </a:p>
        </p:txBody>
      </p:sp>
      <p:sp>
        <p:nvSpPr>
          <p:cNvPr id="5" name="灯片编号占位符 4"/>
          <p:cNvSpPr>
            <a:spLocks noGrp="true"/>
          </p:cNvSpPr>
          <p:nvPr>
            <p:ph type="sldNum" sz="quarter" idx="12"/>
            <p:custDataLst>
              <p:tags r:id="rId4"/>
            </p:custDataLst>
          </p:nvPr>
        </p:nvSpPr>
        <p:spPr>
          <a:xfrm>
            <a:off x="8610600" y="6349833"/>
            <a:ext cx="2700000" cy="316800"/>
          </a:xfrm>
          <a:prstGeom prst="rect">
            <a:avLst/>
          </a:prstGeom>
        </p:spPr>
        <p:txBody>
          <a:bodyPr/>
          <a:lstStyle/>
          <a:p>
            <a:fld id="{49AE70B2-8BF9-45C0-BB95-33D1B9D3A854}" type="slidenum">
              <a:rPr lang="zh-CN" altLang="en-US" smtClean="0"/>
            </a:fld>
            <a:endParaRPr lang="zh-CN" altLang="en-US"/>
          </a:p>
        </p:txBody>
      </p:sp>
      <p:sp>
        <p:nvSpPr>
          <p:cNvPr id="2" name="标题 1"/>
          <p:cNvSpPr>
            <a:spLocks noGrp="true"/>
          </p:cNvSpPr>
          <p:nvPr>
            <p:ph type="title" hasCustomPrompt="true"/>
            <p:custDataLst>
              <p:tags r:id="rId5"/>
            </p:custDataLst>
          </p:nvPr>
        </p:nvSpPr>
        <p:spPr>
          <a:xfrm>
            <a:off x="669882" y="2588281"/>
            <a:ext cx="10852237" cy="899167"/>
          </a:xfrm>
          <a:prstGeom prst="rect">
            <a:avLst/>
          </a:prstGeom>
        </p:spPr>
        <p:txBody>
          <a:bodyPr vert="horz" lIns="101600" tIns="38100" rIns="25400" bIns="38100" rtlCol="0" anchor="t" anchorCtr="false">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宋体" pitchFamily="2" charset="-122"/>
                <a:cs typeface="+mj-cs"/>
                <a:sym typeface="+mn-ea"/>
              </a:defRPr>
            </a:lvl1pPr>
          </a:lstStyle>
          <a:p>
            <a:pPr lvl="0"/>
            <a:r>
              <a:rPr dirty="0">
                <a:sym typeface="+mn-ea"/>
              </a:rPr>
              <a:t>单击此处编辑标题</a:t>
            </a:r>
            <a:endParaRPr dirty="0">
              <a:sym typeface="+mn-ea"/>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true"/>
          </p:cNvSpPr>
          <p:nvPr>
            <p:ph type="title"/>
          </p:nvPr>
        </p:nvSpPr>
        <p:spPr>
          <a:xfrm>
            <a:off x="609600" y="274638"/>
            <a:ext cx="109728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true"/>
          </p:cNvSpPr>
          <p:nvPr>
            <p:ph type="body" orient="vert" idx="1"/>
          </p:nvPr>
        </p:nvSpPr>
        <p:spPr>
          <a:xfrm>
            <a:off x="609600" y="1600201"/>
            <a:ext cx="10972800" cy="4525963"/>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true"/>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true"/>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true"/>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true"/>
          </p:cNvSpPr>
          <p:nvPr>
            <p:ph type="title" orient="vert"/>
          </p:nvPr>
        </p:nvSpPr>
        <p:spPr>
          <a:xfrm>
            <a:off x="8839200" y="274639"/>
            <a:ext cx="2743200" cy="5851525"/>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true"/>
          </p:cNvSpPr>
          <p:nvPr>
            <p:ph type="body" orient="vert" idx="1"/>
          </p:nvPr>
        </p:nvSpPr>
        <p:spPr>
          <a:xfrm>
            <a:off x="609600" y="274639"/>
            <a:ext cx="8026400" cy="5851525"/>
          </a:xfrm>
          <a:prstGeom prst="rect">
            <a:avLst/>
          </a:prstGeo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true"/>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fld>
            <a:endParaRPr lang="zh-CN" altLang="en-US">
              <a:solidFill>
                <a:prstClr val="black"/>
              </a:solidFill>
            </a:endParaRPr>
          </a:p>
        </p:txBody>
      </p:sp>
      <p:sp>
        <p:nvSpPr>
          <p:cNvPr id="5" name="页脚占位符 4"/>
          <p:cNvSpPr>
            <a:spLocks noGrp="true"/>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true"/>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fld>
            <a:endParaRPr lang="zh-CN" altLang="en-US">
              <a:solidFill>
                <a:prstClr val="black"/>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true"/>
          </p:cNvSpPr>
          <p:nvPr>
            <p:ph type="title"/>
            <p:custDataLst>
              <p:tags r:id="rId2"/>
            </p:custDataLst>
          </p:nvPr>
        </p:nvSpPr>
        <p:spPr>
          <a:xfrm>
            <a:off x="669882" y="432000"/>
            <a:ext cx="10852237" cy="648000"/>
          </a:xfrm>
          <a:prstGeom prst="rect">
            <a:avLst/>
          </a:prstGeom>
        </p:spPr>
        <p:txBody>
          <a:bodyPr vert="horz" lIns="101600" tIns="38100" rIns="76200" bIns="38100" rtlCol="0" anchor="ctr" anchorCtr="false">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宋体" pitchFamily="2"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true"/>
          </p:cNvSpPr>
          <p:nvPr>
            <p:ph idx="1"/>
            <p:custDataLst>
              <p:tags r:id="rId3"/>
            </p:custDataLst>
          </p:nvPr>
        </p:nvSpPr>
        <p:spPr>
          <a:xfrm>
            <a:off x="669882" y="1296000"/>
            <a:ext cx="10852237" cy="5041355"/>
          </a:xfrm>
          <a:prstGeom prst="rect">
            <a:avLst/>
          </a:prstGeo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true"/>
          </p:cNvSpPr>
          <p:nvPr>
            <p:ph type="dt" sz="half" idx="10"/>
            <p:custDataLst>
              <p:tags r:id="rId4"/>
            </p:custDataLst>
          </p:nvPr>
        </p:nvSpPr>
        <p:spPr>
          <a:xfrm>
            <a:off x="879742" y="6349833"/>
            <a:ext cx="2700000" cy="316800"/>
          </a:xfrm>
          <a:prstGeom prst="rect">
            <a:avLst/>
          </a:prstGeom>
        </p:spPr>
        <p:txBody>
          <a:bodyPr/>
          <a:lstStyle/>
          <a:p>
            <a:fld id="{760FBDFE-C587-4B4C-A407-44438C67B59E}" type="datetimeFigureOut">
              <a:rPr lang="zh-CN" altLang="en-US" smtClean="0"/>
            </a:fld>
            <a:endParaRPr lang="zh-CN" altLang="en-US"/>
          </a:p>
        </p:txBody>
      </p:sp>
      <p:sp>
        <p:nvSpPr>
          <p:cNvPr id="5" name="页脚占位符 4"/>
          <p:cNvSpPr>
            <a:spLocks noGrp="true"/>
          </p:cNvSpPr>
          <p:nvPr>
            <p:ph type="ftr" sz="quarter" idx="11"/>
            <p:custDataLst>
              <p:tags r:id="rId5"/>
            </p:custDataLst>
          </p:nvPr>
        </p:nvSpPr>
        <p:spPr>
          <a:xfrm>
            <a:off x="4116000" y="6349833"/>
            <a:ext cx="3960000" cy="316800"/>
          </a:xfrm>
          <a:prstGeom prst="rect">
            <a:avLst/>
          </a:prstGeom>
        </p:spPr>
        <p:txBody>
          <a:bodyPr/>
          <a:lstStyle/>
          <a:p>
            <a:endParaRPr lang="zh-CN" altLang="en-US"/>
          </a:p>
        </p:txBody>
      </p:sp>
      <p:sp>
        <p:nvSpPr>
          <p:cNvPr id="6" name="灯片编号占位符 5"/>
          <p:cNvSpPr>
            <a:spLocks noGrp="true"/>
          </p:cNvSpPr>
          <p:nvPr>
            <p:ph type="sldNum" sz="quarter" idx="12"/>
            <p:custDataLst>
              <p:tags r:id="rId6"/>
            </p:custDataLst>
          </p:nvPr>
        </p:nvSpPr>
        <p:spPr>
          <a:xfrm>
            <a:off x="8610600" y="6349833"/>
            <a:ext cx="2700000" cy="316800"/>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true"/>
          </p:cNvSpPr>
          <p:nvPr>
            <p:ph type="title"/>
            <p:custDataLst>
              <p:tags r:id="rId2"/>
            </p:custDataLst>
          </p:nvPr>
        </p:nvSpPr>
        <p:spPr>
          <a:xfrm>
            <a:off x="669930" y="3808730"/>
            <a:ext cx="10852237" cy="624845"/>
          </a:xfrm>
          <a:prstGeom prst="rect">
            <a:avLst/>
          </a:prstGeom>
        </p:spPr>
        <p:txBody>
          <a:bodyPr lIns="101600" tIns="38100" rIns="63500" bIns="38100" anchor="t" anchorCtr="false">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endParaRPr lang="zh-CN" altLang="en-US" dirty="0"/>
          </a:p>
        </p:txBody>
      </p:sp>
      <p:sp>
        <p:nvSpPr>
          <p:cNvPr id="3" name="文本占位符 2"/>
          <p:cNvSpPr>
            <a:spLocks noGrp="true"/>
          </p:cNvSpPr>
          <p:nvPr>
            <p:ph type="body" idx="1"/>
            <p:custDataLst>
              <p:tags r:id="rId3"/>
            </p:custDataLst>
          </p:nvPr>
        </p:nvSpPr>
        <p:spPr>
          <a:xfrm>
            <a:off x="669925" y="4511675"/>
            <a:ext cx="10852237" cy="1077985"/>
          </a:xfrm>
          <a:prstGeom prst="rect">
            <a:avLst/>
          </a:prstGeo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mn-lt"/>
                <a:ea typeface="宋体" pitchFamily="2"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true"/>
          </p:cNvSpPr>
          <p:nvPr>
            <p:ph type="dt" sz="half" idx="10"/>
            <p:custDataLst>
              <p:tags r:id="rId4"/>
            </p:custDataLst>
          </p:nvPr>
        </p:nvSpPr>
        <p:spPr>
          <a:xfrm>
            <a:off x="879742" y="6349833"/>
            <a:ext cx="2700000" cy="316800"/>
          </a:xfrm>
          <a:prstGeom prst="rect">
            <a:avLst/>
          </a:prstGeom>
        </p:spPr>
        <p:txBody>
          <a:bodyPr/>
          <a:lstStyle/>
          <a:p>
            <a:fld id="{760FBDFE-C587-4B4C-A407-44438C67B59E}" type="datetimeFigureOut">
              <a:rPr lang="zh-CN" altLang="en-US" smtClean="0"/>
            </a:fld>
            <a:endParaRPr lang="zh-CN" altLang="en-US"/>
          </a:p>
        </p:txBody>
      </p:sp>
      <p:sp>
        <p:nvSpPr>
          <p:cNvPr id="5" name="页脚占位符 4"/>
          <p:cNvSpPr>
            <a:spLocks noGrp="true"/>
          </p:cNvSpPr>
          <p:nvPr>
            <p:ph type="ftr" sz="quarter" idx="11"/>
            <p:custDataLst>
              <p:tags r:id="rId5"/>
            </p:custDataLst>
          </p:nvPr>
        </p:nvSpPr>
        <p:spPr>
          <a:xfrm>
            <a:off x="4116000" y="6349833"/>
            <a:ext cx="3960000" cy="316800"/>
          </a:xfrm>
          <a:prstGeom prst="rect">
            <a:avLst/>
          </a:prstGeom>
        </p:spPr>
        <p:txBody>
          <a:bodyPr/>
          <a:lstStyle/>
          <a:p>
            <a:endParaRPr lang="zh-CN" altLang="en-US"/>
          </a:p>
        </p:txBody>
      </p:sp>
      <p:sp>
        <p:nvSpPr>
          <p:cNvPr id="6" name="灯片编号占位符 5"/>
          <p:cNvSpPr>
            <a:spLocks noGrp="true"/>
          </p:cNvSpPr>
          <p:nvPr>
            <p:ph type="sldNum" sz="quarter" idx="12"/>
            <p:custDataLst>
              <p:tags r:id="rId6"/>
            </p:custDataLst>
          </p:nvPr>
        </p:nvSpPr>
        <p:spPr>
          <a:xfrm>
            <a:off x="8610600" y="6349833"/>
            <a:ext cx="2700000" cy="316800"/>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true"/>
          </p:cNvSpPr>
          <p:nvPr>
            <p:ph type="title"/>
            <p:custDataLst>
              <p:tags r:id="rId2"/>
            </p:custDataLst>
          </p:nvPr>
        </p:nvSpPr>
        <p:spPr>
          <a:xfrm>
            <a:off x="669882" y="432000"/>
            <a:ext cx="10852237" cy="648000"/>
          </a:xfrm>
          <a:prstGeom prst="rect">
            <a:avLst/>
          </a:prstGeom>
        </p:spPr>
        <p:txBody>
          <a:bodyPr vert="horz" lIns="101600" tIns="38100" rIns="76200" bIns="38100" rtlCol="0" anchor="ctr" anchorCtr="false">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宋体" pitchFamily="2"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true"/>
          </p:cNvSpPr>
          <p:nvPr>
            <p:ph sz="half" idx="1"/>
            <p:custDataLst>
              <p:tags r:id="rId3"/>
            </p:custDataLst>
          </p:nvPr>
        </p:nvSpPr>
        <p:spPr>
          <a:xfrm>
            <a:off x="669930" y="1296000"/>
            <a:ext cx="5283242" cy="5040000"/>
          </a:xfrm>
          <a:prstGeom prst="rect">
            <a:avLst/>
          </a:prstGeo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true"/>
          </p:cNvSpPr>
          <p:nvPr>
            <p:ph sz="half" idx="2"/>
            <p:custDataLst>
              <p:tags r:id="rId4"/>
            </p:custDataLst>
          </p:nvPr>
        </p:nvSpPr>
        <p:spPr>
          <a:xfrm>
            <a:off x="6238877" y="1296000"/>
            <a:ext cx="5283242" cy="5040000"/>
          </a:xfrm>
          <a:prstGeom prst="rect">
            <a:avLst/>
          </a:prstGeo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true"/>
          </p:cNvSpPr>
          <p:nvPr>
            <p:ph type="dt" sz="half" idx="10"/>
            <p:custDataLst>
              <p:tags r:id="rId5"/>
            </p:custDataLst>
          </p:nvPr>
        </p:nvSpPr>
        <p:spPr>
          <a:xfrm>
            <a:off x="879742" y="6349833"/>
            <a:ext cx="2700000" cy="316800"/>
          </a:xfrm>
          <a:prstGeom prst="rect">
            <a:avLst/>
          </a:prstGeom>
        </p:spPr>
        <p:txBody>
          <a:bodyPr/>
          <a:lstStyle/>
          <a:p>
            <a:fld id="{760FBDFE-C587-4B4C-A407-44438C67B59E}" type="datetimeFigureOut">
              <a:rPr lang="zh-CN" altLang="en-US" smtClean="0"/>
            </a:fld>
            <a:endParaRPr lang="zh-CN" altLang="en-US"/>
          </a:p>
        </p:txBody>
      </p:sp>
      <p:sp>
        <p:nvSpPr>
          <p:cNvPr id="6" name="页脚占位符 5"/>
          <p:cNvSpPr>
            <a:spLocks noGrp="true"/>
          </p:cNvSpPr>
          <p:nvPr>
            <p:ph type="ftr" sz="quarter" idx="11"/>
            <p:custDataLst>
              <p:tags r:id="rId6"/>
            </p:custDataLst>
          </p:nvPr>
        </p:nvSpPr>
        <p:spPr>
          <a:xfrm>
            <a:off x="4116000" y="6349833"/>
            <a:ext cx="3960000" cy="316800"/>
          </a:xfrm>
          <a:prstGeom prst="rect">
            <a:avLst/>
          </a:prstGeom>
        </p:spPr>
        <p:txBody>
          <a:bodyPr/>
          <a:lstStyle/>
          <a:p>
            <a:endParaRPr lang="zh-CN" altLang="en-US"/>
          </a:p>
        </p:txBody>
      </p:sp>
      <p:sp>
        <p:nvSpPr>
          <p:cNvPr id="7" name="灯片编号占位符 6"/>
          <p:cNvSpPr>
            <a:spLocks noGrp="true"/>
          </p:cNvSpPr>
          <p:nvPr>
            <p:ph type="sldNum" sz="quarter" idx="12"/>
            <p:custDataLst>
              <p:tags r:id="rId7"/>
            </p:custDataLst>
          </p:nvPr>
        </p:nvSpPr>
        <p:spPr>
          <a:xfrm>
            <a:off x="8610600" y="6349833"/>
            <a:ext cx="2700000" cy="316800"/>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true"/>
          </p:cNvSpPr>
          <p:nvPr>
            <p:ph type="title"/>
            <p:custDataLst>
              <p:tags r:id="rId2"/>
            </p:custDataLst>
          </p:nvPr>
        </p:nvSpPr>
        <p:spPr>
          <a:xfrm>
            <a:off x="669882" y="432000"/>
            <a:ext cx="10852237" cy="648000"/>
          </a:xfrm>
          <a:prstGeom prst="rect">
            <a:avLst/>
          </a:prstGeom>
        </p:spPr>
        <p:txBody>
          <a:bodyPr vert="horz" lIns="101600" tIns="38100" rIns="76200" bIns="38100" rtlCol="0" anchor="ctr" anchorCtr="false">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宋体" pitchFamily="2"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true"/>
          </p:cNvSpPr>
          <p:nvPr>
            <p:ph type="body" idx="1" hasCustomPrompt="true"/>
            <p:custDataLst>
              <p:tags r:id="rId3"/>
            </p:custDataLst>
          </p:nvPr>
        </p:nvSpPr>
        <p:spPr>
          <a:xfrm>
            <a:off x="669930" y="1296000"/>
            <a:ext cx="5283242" cy="381003"/>
          </a:xfrm>
          <a:prstGeom prst="rect">
            <a:avLst/>
          </a:prstGeom>
        </p:spPr>
        <p:txBody>
          <a:bodyPr lIns="101600" tIns="38100" rIns="76200" bIns="38100" anchor="t" anchorCtr="false">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true"/>
          </p:cNvSpPr>
          <p:nvPr>
            <p:ph sz="half" idx="2"/>
            <p:custDataLst>
              <p:tags r:id="rId4"/>
            </p:custDataLst>
          </p:nvPr>
        </p:nvSpPr>
        <p:spPr>
          <a:xfrm>
            <a:off x="669925" y="1789043"/>
            <a:ext cx="5283200" cy="4552234"/>
          </a:xfrm>
          <a:prstGeom prst="rect">
            <a:avLst/>
          </a:prstGeo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true"/>
          </p:cNvSpPr>
          <p:nvPr>
            <p:ph type="body" sz="quarter" idx="3" hasCustomPrompt="true"/>
            <p:custDataLst>
              <p:tags r:id="rId5"/>
            </p:custDataLst>
          </p:nvPr>
        </p:nvSpPr>
        <p:spPr>
          <a:xfrm>
            <a:off x="6235750" y="1296000"/>
            <a:ext cx="5283242" cy="381003"/>
          </a:xfrm>
          <a:prstGeom prst="rect">
            <a:avLst/>
          </a:prstGeom>
        </p:spPr>
        <p:txBody>
          <a:bodyPr vert="horz" lIns="101600" tIns="38100" rIns="76200" bIns="38100" rtlCol="0" anchor="t" anchorCtr="false">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宋体" pitchFamily="2"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dirty="0">
                <a:sym typeface="+mn-ea"/>
              </a:rPr>
              <a:t>单击此处编辑文本</a:t>
            </a:r>
            <a:endParaRPr dirty="0">
              <a:sym typeface="+mn-ea"/>
            </a:endParaRPr>
          </a:p>
        </p:txBody>
      </p:sp>
      <p:sp>
        <p:nvSpPr>
          <p:cNvPr id="6" name="内容占位符 5"/>
          <p:cNvSpPr>
            <a:spLocks noGrp="true"/>
          </p:cNvSpPr>
          <p:nvPr>
            <p:ph sz="quarter" idx="4"/>
            <p:custDataLst>
              <p:tags r:id="rId6"/>
            </p:custDataLst>
          </p:nvPr>
        </p:nvSpPr>
        <p:spPr>
          <a:xfrm>
            <a:off x="6235750" y="1789043"/>
            <a:ext cx="5283242" cy="4552234"/>
          </a:xfrm>
          <a:prstGeom prst="rect">
            <a:avLst/>
          </a:prstGeo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true"/>
          </p:cNvSpPr>
          <p:nvPr>
            <p:ph type="dt" sz="half" idx="10"/>
            <p:custDataLst>
              <p:tags r:id="rId7"/>
            </p:custDataLst>
          </p:nvPr>
        </p:nvSpPr>
        <p:spPr>
          <a:xfrm>
            <a:off x="879742" y="6349833"/>
            <a:ext cx="2700000" cy="316800"/>
          </a:xfrm>
          <a:prstGeom prst="rect">
            <a:avLst/>
          </a:prstGeom>
        </p:spPr>
        <p:txBody>
          <a:bodyPr/>
          <a:lstStyle/>
          <a:p>
            <a:fld id="{760FBDFE-C587-4B4C-A407-44438C67B59E}" type="datetimeFigureOut">
              <a:rPr lang="zh-CN" altLang="en-US" smtClean="0"/>
            </a:fld>
            <a:endParaRPr lang="zh-CN" altLang="en-US"/>
          </a:p>
        </p:txBody>
      </p:sp>
      <p:sp>
        <p:nvSpPr>
          <p:cNvPr id="8" name="页脚占位符 7"/>
          <p:cNvSpPr>
            <a:spLocks noGrp="true"/>
          </p:cNvSpPr>
          <p:nvPr>
            <p:ph type="ftr" sz="quarter" idx="11"/>
            <p:custDataLst>
              <p:tags r:id="rId8"/>
            </p:custDataLst>
          </p:nvPr>
        </p:nvSpPr>
        <p:spPr>
          <a:xfrm>
            <a:off x="4116000" y="6349833"/>
            <a:ext cx="3960000" cy="316800"/>
          </a:xfrm>
          <a:prstGeom prst="rect">
            <a:avLst/>
          </a:prstGeom>
        </p:spPr>
        <p:txBody>
          <a:bodyPr/>
          <a:lstStyle/>
          <a:p>
            <a:endParaRPr lang="zh-CN" altLang="en-US"/>
          </a:p>
        </p:txBody>
      </p:sp>
      <p:sp>
        <p:nvSpPr>
          <p:cNvPr id="9" name="灯片编号占位符 8"/>
          <p:cNvSpPr>
            <a:spLocks noGrp="true"/>
          </p:cNvSpPr>
          <p:nvPr>
            <p:ph type="sldNum" sz="quarter" idx="12"/>
            <p:custDataLst>
              <p:tags r:id="rId9"/>
            </p:custDataLst>
          </p:nvPr>
        </p:nvSpPr>
        <p:spPr>
          <a:xfrm>
            <a:off x="8610600" y="6349833"/>
            <a:ext cx="2700000" cy="316800"/>
          </a:xfrm>
          <a:prstGeom prst="rect">
            <a:avLst/>
          </a:prstGeom>
        </p:spPr>
        <p:txBody>
          <a:bodyPr/>
          <a:lstStyle/>
          <a:p>
            <a:fld id="{49AE70B2-8BF9-45C0-BB95-33D1B9D3A854}" type="slidenum">
              <a:rPr lang="zh-CN" altLang="en-US" smtClean="0"/>
            </a:fld>
            <a:endParaRPr lang="zh-CN" altLang="en-US"/>
          </a:p>
        </p:txBody>
      </p:sp>
      <p:sp>
        <p:nvSpPr>
          <p:cNvPr id="11" name="TextBox 10"/>
          <p:cNvSpPr txBox="true"/>
          <p:nvPr userDrawn="true"/>
        </p:nvSpPr>
        <p:spPr>
          <a:xfrm>
            <a:off x="1907704" y="5560039"/>
            <a:ext cx="1224136"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defRPr/>
            </a:pPr>
            <a:r>
              <a:rPr kumimoji="0" lang="en-US" altLang="zh-CN" sz="100" b="0" i="0" u="none" strike="noStrike" kern="0" cap="none" spc="0" normalizeH="0" baseline="0" noProof="0" dirty="0" smtClean="0">
                <a:ln>
                  <a:noFill/>
                </a:ln>
                <a:solidFill>
                  <a:prstClr val="black"/>
                </a:solidFill>
                <a:effectLst/>
                <a:uLnTx/>
                <a:uFillTx/>
                <a:hlinkClick r:id="rId10"/>
              </a:rPr>
              <a:t>PPT</a:t>
            </a:r>
            <a:r>
              <a:rPr kumimoji="0" lang="zh-CN" altLang="en-US" sz="100" b="0" i="0" u="none" strike="noStrike" kern="0" cap="none" spc="0" normalizeH="0" baseline="0" noProof="0" dirty="0" smtClean="0">
                <a:ln>
                  <a:noFill/>
                </a:ln>
                <a:solidFill>
                  <a:prstClr val="black"/>
                </a:solidFill>
                <a:effectLst/>
                <a:uLnTx/>
                <a:uFillTx/>
                <a:hlinkClick r:id="rId10"/>
              </a:rPr>
              <a:t>下载</a:t>
            </a:r>
            <a:r>
              <a:rPr kumimoji="0" lang="zh-CN" altLang="en-US" sz="100" b="0" i="0" u="none" strike="noStrike" kern="0" cap="none" spc="0" normalizeH="0" baseline="0" noProof="0" dirty="0" smtClean="0">
                <a:ln>
                  <a:noFill/>
                </a:ln>
                <a:solidFill>
                  <a:prstClr val="black"/>
                </a:solidFill>
                <a:effectLst/>
                <a:uLnTx/>
                <a:uFillTx/>
              </a:rPr>
              <a:t> </a:t>
            </a:r>
            <a:r>
              <a:rPr kumimoji="0" lang="en-US" altLang="zh-CN" sz="100" b="0" i="0" u="none" strike="noStrike" kern="0" cap="none" spc="0" normalizeH="0" baseline="0" noProof="0" dirty="0" smtClean="0">
                <a:ln>
                  <a:noFill/>
                </a:ln>
                <a:solidFill>
                  <a:prstClr val="black"/>
                </a:solidFill>
                <a:effectLst/>
                <a:uLnTx/>
                <a:uFillTx/>
              </a:rPr>
              <a:t>http://www.1ppt.com/xiazai/</a:t>
            </a:r>
            <a:endParaRPr kumimoji="0" lang="en-US" altLang="zh-CN" sz="100" b="0" i="0" u="none" strike="noStrike" kern="0" cap="none" spc="0" normalizeH="0" baseline="0" noProof="0" dirty="0" smtClean="0">
              <a:ln>
                <a:noFill/>
              </a:ln>
              <a:solidFill>
                <a:prstClr val="black"/>
              </a:solidFill>
              <a:effectLst/>
              <a:uLnTx/>
              <a:uFillTx/>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3" name="图片 2"/>
          <p:cNvPicPr>
            <a:picLocks noChangeAspect="true"/>
          </p:cNvPicPr>
          <p:nvPr userDrawn="true"/>
        </p:nvPicPr>
        <p:blipFill>
          <a:blip r:embed="rId2"/>
          <a:stretch>
            <a:fillRect/>
          </a:stretch>
        </p:blipFill>
        <p:spPr>
          <a:xfrm>
            <a:off x="0" y="0"/>
            <a:ext cx="12192000" cy="685800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true"/>
          </p:cNvSpPr>
          <p:nvPr>
            <p:ph type="title"/>
            <p:custDataLst>
              <p:tags r:id="rId2"/>
            </p:custDataLst>
          </p:nvPr>
        </p:nvSpPr>
        <p:spPr>
          <a:xfrm>
            <a:off x="669882" y="432000"/>
            <a:ext cx="10852237" cy="648000"/>
          </a:xfrm>
          <a:prstGeom prst="rect">
            <a:avLst/>
          </a:prstGeom>
        </p:spPr>
        <p:txBody>
          <a:bodyPr vert="horz" lIns="101600" tIns="38100" rIns="76200" bIns="38100" rtlCol="0" anchor="ctr" anchorCtr="false">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宋体" pitchFamily="2"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true"/>
          </p:cNvSpPr>
          <p:nvPr>
            <p:ph type="dt" sz="half" idx="10"/>
            <p:custDataLst>
              <p:tags r:id="rId3"/>
            </p:custDataLst>
          </p:nvPr>
        </p:nvSpPr>
        <p:spPr>
          <a:xfrm>
            <a:off x="879742" y="6349833"/>
            <a:ext cx="2700000" cy="316800"/>
          </a:xfrm>
          <a:prstGeom prst="rect">
            <a:avLst/>
          </a:prstGeom>
        </p:spPr>
        <p:txBody>
          <a:bodyPr/>
          <a:lstStyle/>
          <a:p>
            <a:fld id="{760FBDFE-C587-4B4C-A407-44438C67B59E}" type="datetimeFigureOut">
              <a:rPr lang="zh-CN" altLang="en-US" smtClean="0"/>
            </a:fld>
            <a:endParaRPr lang="zh-CN" altLang="en-US"/>
          </a:p>
        </p:txBody>
      </p:sp>
      <p:sp>
        <p:nvSpPr>
          <p:cNvPr id="4" name="页脚占位符 3"/>
          <p:cNvSpPr>
            <a:spLocks noGrp="true"/>
          </p:cNvSpPr>
          <p:nvPr>
            <p:ph type="ftr" sz="quarter" idx="11"/>
            <p:custDataLst>
              <p:tags r:id="rId4"/>
            </p:custDataLst>
          </p:nvPr>
        </p:nvSpPr>
        <p:spPr>
          <a:xfrm>
            <a:off x="4116000" y="6349833"/>
            <a:ext cx="3960000" cy="316800"/>
          </a:xfrm>
          <a:prstGeom prst="rect">
            <a:avLst/>
          </a:prstGeom>
        </p:spPr>
        <p:txBody>
          <a:bodyPr/>
          <a:lstStyle/>
          <a:p>
            <a:endParaRPr lang="zh-CN" altLang="en-US"/>
          </a:p>
        </p:txBody>
      </p:sp>
      <p:sp>
        <p:nvSpPr>
          <p:cNvPr id="5" name="灯片编号占位符 4"/>
          <p:cNvSpPr>
            <a:spLocks noGrp="true"/>
          </p:cNvSpPr>
          <p:nvPr>
            <p:ph type="sldNum" sz="quarter" idx="12"/>
            <p:custDataLst>
              <p:tags r:id="rId5"/>
            </p:custDataLst>
          </p:nvPr>
        </p:nvSpPr>
        <p:spPr>
          <a:xfrm>
            <a:off x="8610600" y="6349833"/>
            <a:ext cx="2700000" cy="316800"/>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true"/>
          </p:cNvSpPr>
          <p:nvPr>
            <p:ph type="dt" sz="half" idx="10"/>
            <p:custDataLst>
              <p:tags r:id="rId2"/>
            </p:custDataLst>
          </p:nvPr>
        </p:nvSpPr>
        <p:spPr>
          <a:xfrm>
            <a:off x="879742" y="6349833"/>
            <a:ext cx="2700000" cy="316800"/>
          </a:xfrm>
          <a:prstGeom prst="rect">
            <a:avLst/>
          </a:prstGeom>
        </p:spPr>
        <p:txBody>
          <a:bodyPr/>
          <a:lstStyle/>
          <a:p>
            <a:fld id="{760FBDFE-C587-4B4C-A407-44438C67B59E}" type="datetimeFigureOut">
              <a:rPr lang="zh-CN" altLang="en-US" smtClean="0"/>
            </a:fld>
            <a:endParaRPr lang="zh-CN" altLang="en-US"/>
          </a:p>
        </p:txBody>
      </p:sp>
      <p:sp>
        <p:nvSpPr>
          <p:cNvPr id="3" name="页脚占位符 2"/>
          <p:cNvSpPr>
            <a:spLocks noGrp="true"/>
          </p:cNvSpPr>
          <p:nvPr>
            <p:ph type="ftr" sz="quarter" idx="11"/>
            <p:custDataLst>
              <p:tags r:id="rId3"/>
            </p:custDataLst>
          </p:nvPr>
        </p:nvSpPr>
        <p:spPr>
          <a:xfrm>
            <a:off x="4116000" y="6349833"/>
            <a:ext cx="3960000" cy="316800"/>
          </a:xfrm>
          <a:prstGeom prst="rect">
            <a:avLst/>
          </a:prstGeom>
        </p:spPr>
        <p:txBody>
          <a:bodyPr/>
          <a:lstStyle/>
          <a:p>
            <a:endParaRPr lang="zh-CN" altLang="en-US"/>
          </a:p>
        </p:txBody>
      </p:sp>
      <p:sp>
        <p:nvSpPr>
          <p:cNvPr id="4" name="灯片编号占位符 3"/>
          <p:cNvSpPr>
            <a:spLocks noGrp="true"/>
          </p:cNvSpPr>
          <p:nvPr>
            <p:ph type="sldNum" sz="quarter" idx="12"/>
            <p:custDataLst>
              <p:tags r:id="rId4"/>
            </p:custDataLst>
          </p:nvPr>
        </p:nvSpPr>
        <p:spPr>
          <a:xfrm>
            <a:off x="8610600" y="6349833"/>
            <a:ext cx="2700000" cy="316800"/>
          </a:xfrm>
          <a:prstGeom prst="rect">
            <a:avLst/>
          </a:prstGeom>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true"/>
          </p:cNvSpPr>
          <p:nvPr>
            <p:ph type="pic" idx="1"/>
            <p:custDataLst>
              <p:tags r:id="rId2"/>
            </p:custDataLst>
          </p:nvPr>
        </p:nvSpPr>
        <p:spPr>
          <a:xfrm>
            <a:off x="669930" y="1296000"/>
            <a:ext cx="5283242" cy="5040000"/>
          </a:xfrm>
          <a:prstGeom prst="rect">
            <a:avLst/>
          </a:prstGeo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true"/>
          </p:cNvSpPr>
          <p:nvPr>
            <p:ph type="body" sz="half" idx="2"/>
            <p:custDataLst>
              <p:tags r:id="rId3"/>
            </p:custDataLst>
          </p:nvPr>
        </p:nvSpPr>
        <p:spPr>
          <a:xfrm>
            <a:off x="6238925" y="1296000"/>
            <a:ext cx="5283242" cy="5040000"/>
          </a:xfrm>
          <a:prstGeom prst="rect">
            <a:avLst/>
          </a:prstGeo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宋体" pitchFamily="2" charset="-122"/>
                <a:cs typeface="+mn-cs"/>
                <a:sym typeface="+mn-ea"/>
              </a:defRPr>
            </a:lvl1pPr>
          </a:lstStyle>
          <a:p>
            <a:pPr lvl="0"/>
            <a:r>
              <a:rPr dirty="0">
                <a:sym typeface="+mn-ea"/>
              </a:rPr>
              <a:t>单击此处编辑母版文本样式</a:t>
            </a:r>
            <a:endParaRPr dirty="0">
              <a:sym typeface="+mn-ea"/>
            </a:endParaRPr>
          </a:p>
        </p:txBody>
      </p:sp>
      <p:sp>
        <p:nvSpPr>
          <p:cNvPr id="5" name="日期占位符 4"/>
          <p:cNvSpPr>
            <a:spLocks noGrp="true"/>
          </p:cNvSpPr>
          <p:nvPr>
            <p:ph type="dt" sz="half" idx="10"/>
            <p:custDataLst>
              <p:tags r:id="rId4"/>
            </p:custDataLst>
          </p:nvPr>
        </p:nvSpPr>
        <p:spPr>
          <a:xfrm>
            <a:off x="879742" y="6349833"/>
            <a:ext cx="2700000" cy="316800"/>
          </a:xfrm>
          <a:prstGeom prst="rect">
            <a:avLst/>
          </a:prstGeom>
        </p:spPr>
        <p:txBody>
          <a:bodyPr/>
          <a:lstStyle/>
          <a:p>
            <a:fld id="{9EFD9D74-47D9-4702-A33C-335B63B48DBF}" type="datetimeFigureOut">
              <a:rPr lang="zh-CN" altLang="en-US" smtClean="0"/>
            </a:fld>
            <a:endParaRPr lang="zh-CN" altLang="en-US" dirty="0"/>
          </a:p>
        </p:txBody>
      </p:sp>
      <p:sp>
        <p:nvSpPr>
          <p:cNvPr id="6" name="页脚占位符 5"/>
          <p:cNvSpPr>
            <a:spLocks noGrp="true"/>
          </p:cNvSpPr>
          <p:nvPr>
            <p:ph type="ftr" sz="quarter" idx="11"/>
            <p:custDataLst>
              <p:tags r:id="rId5"/>
            </p:custDataLst>
          </p:nvPr>
        </p:nvSpPr>
        <p:spPr>
          <a:xfrm>
            <a:off x="4116000" y="6349833"/>
            <a:ext cx="3960000" cy="316800"/>
          </a:xfrm>
          <a:prstGeom prst="rect">
            <a:avLst/>
          </a:prstGeom>
        </p:spPr>
        <p:txBody>
          <a:bodyPr/>
          <a:lstStyle/>
          <a:p>
            <a:endParaRPr lang="zh-CN" altLang="en-US" dirty="0"/>
          </a:p>
        </p:txBody>
      </p:sp>
      <p:sp>
        <p:nvSpPr>
          <p:cNvPr id="7" name="灯片编号占位符 6"/>
          <p:cNvSpPr>
            <a:spLocks noGrp="true"/>
          </p:cNvSpPr>
          <p:nvPr>
            <p:ph type="sldNum" sz="quarter" idx="12"/>
            <p:custDataLst>
              <p:tags r:id="rId6"/>
            </p:custDataLst>
          </p:nvPr>
        </p:nvSpPr>
        <p:spPr>
          <a:xfrm>
            <a:off x="8610600" y="6349833"/>
            <a:ext cx="2700000" cy="316800"/>
          </a:xfrm>
          <a:prstGeom prst="rect">
            <a:avLst/>
          </a:prstGeom>
        </p:spPr>
        <p:txBody>
          <a:bodyPr/>
          <a:lstStyle/>
          <a:p>
            <a:fld id="{FABC47A4-756D-490B-A52F-7D9E2C9FC05F}" type="slidenum">
              <a:rPr lang="zh-CN" altLang="en-US" smtClean="0"/>
            </a:fld>
            <a:endParaRPr lang="zh-CN" altLang="en-US"/>
          </a:p>
        </p:txBody>
      </p:sp>
      <p:sp>
        <p:nvSpPr>
          <p:cNvPr id="9" name="标题 8"/>
          <p:cNvSpPr>
            <a:spLocks noGrp="true"/>
          </p:cNvSpPr>
          <p:nvPr>
            <p:ph type="title"/>
            <p:custDataLst>
              <p:tags r:id="rId7"/>
            </p:custDataLst>
          </p:nvPr>
        </p:nvSpPr>
        <p:spPr>
          <a:xfrm>
            <a:off x="669882" y="432000"/>
            <a:ext cx="10852237" cy="648000"/>
          </a:xfrm>
          <a:prstGeom prst="rect">
            <a:avLst/>
          </a:prstGeom>
        </p:spPr>
        <p:txBody>
          <a:bodyPr/>
          <a:lstStyle/>
          <a:p>
            <a:r>
              <a:rPr lang="zh-CN" altLang="en-US"/>
              <a:t>单击此处编辑母版标题样式</a:t>
            </a: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5" Type="http://schemas.openxmlformats.org/officeDocument/2006/relationships/theme" Target="../theme/theme1.xml"/><Relationship Id="rId14" Type="http://schemas.openxmlformats.org/officeDocument/2006/relationships/tags" Target="../tags/tag56.xml"/><Relationship Id="rId13" Type="http://schemas.openxmlformats.org/officeDocument/2006/relationships/image" Target="../media/image2.pn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4" Type="http://schemas.openxmlformats.org/officeDocument/2006/relationships/theme" Target="../theme/theme2.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true">
          <a:blip r:embed="rId13" cstate="screen">
            <a:lum/>
          </a:blip>
          <a:srcRect/>
          <a:stretch>
            <a:fillRect/>
          </a:stretch>
        </a:blipFill>
        <a:effectLst/>
      </p:bgPr>
    </p:bg>
    <p:spTree>
      <p:nvGrpSpPr>
        <p:cNvPr id="1" name=""/>
        <p:cNvGrpSpPr/>
        <p:nvPr/>
      </p:nvGrpSpPr>
      <p:grpSpPr>
        <a:xfrm>
          <a:off x="0" y="0"/>
          <a:ext cx="0" cy="0"/>
          <a:chOff x="0" y="0"/>
          <a:chExt cx="0" cy="0"/>
        </a:xfrm>
      </p:grpSpPr>
      <p:sp>
        <p:nvSpPr>
          <p:cNvPr id="7" name="KSO_TEMPLATE" hidden="true"/>
          <p:cNvSpPr/>
          <p:nvPr>
            <p:custDataLst>
              <p:tags r:id="rId1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ea typeface="宋体" pitchFamily="2"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宋体" pitchFamily="2"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宋体" pitchFamily="2"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宋体" pitchFamily="2"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宋体" pitchFamily="2"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宋体" pitchFamily="2"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宋体" pitchFamily="2"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6.xml"/><Relationship Id="rId2" Type="http://schemas.openxmlformats.org/officeDocument/2006/relationships/tags" Target="../tags/tag57.xml"/><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1.xml"/><Relationship Id="rId3" Type="http://schemas.openxmlformats.org/officeDocument/2006/relationships/tags" Target="../tags/tag62.xml"/><Relationship Id="rId2" Type="http://schemas.openxmlformats.org/officeDocument/2006/relationships/image" Target="../media/image9.jpeg"/><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jpe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1.xml"/><Relationship Id="rId3" Type="http://schemas.openxmlformats.org/officeDocument/2006/relationships/tags" Target="../tags/tag63.xml"/><Relationship Id="rId2" Type="http://schemas.openxmlformats.org/officeDocument/2006/relationships/image" Target="../media/image12.jpeg"/><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image" Target="../media/image13.jpe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tags" Target="../tags/tag64.xml"/><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8" Type="http://schemas.openxmlformats.org/officeDocument/2006/relationships/notesSlide" Target="../notesSlides/notesSlide12.xml"/><Relationship Id="rId7" Type="http://schemas.openxmlformats.org/officeDocument/2006/relationships/slideLayout" Target="../slideLayouts/slideLayout1.xml"/><Relationship Id="rId6" Type="http://schemas.openxmlformats.org/officeDocument/2006/relationships/tags" Target="../tags/tag65.xml"/><Relationship Id="rId5" Type="http://schemas.openxmlformats.org/officeDocument/2006/relationships/image" Target="../media/image17.jpeg"/><Relationship Id="rId4" Type="http://schemas.openxmlformats.org/officeDocument/2006/relationships/image" Target="../media/image16.jpeg"/><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1.xml"/><Relationship Id="rId2" Type="http://schemas.openxmlformats.org/officeDocument/2006/relationships/tags" Target="../tags/tag66.xml"/><Relationship Id="rId1" Type="http://schemas.openxmlformats.org/officeDocument/2006/relationships/image" Target="../media/image4.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xml"/><Relationship Id="rId2" Type="http://schemas.openxmlformats.org/officeDocument/2006/relationships/tags" Target="../tags/tag58.xml"/><Relationship Id="rId1" Type="http://schemas.openxmlformats.org/officeDocument/2006/relationships/image" Target="../media/image4.pn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tags" Target="../tags/tag67.xml"/><Relationship Id="rId1"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xml"/><Relationship Id="rId2" Type="http://schemas.openxmlformats.org/officeDocument/2006/relationships/tags" Target="../tags/tag68.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1.xml"/><Relationship Id="rId2" Type="http://schemas.openxmlformats.org/officeDocument/2006/relationships/tags" Target="../tags/tag59.xml"/><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tags" Target="../tags/tag60.xml"/><Relationship Id="rId1" Type="http://schemas.openxmlformats.org/officeDocument/2006/relationships/image" Target="../media/image5.pn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xml"/><Relationship Id="rId2" Type="http://schemas.openxmlformats.org/officeDocument/2006/relationships/tags" Target="../tags/tag61.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chart" Target="../charts/char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2.xml"/><Relationship Id="rId3" Type="http://schemas.openxmlformats.org/officeDocument/2006/relationships/image" Target="../media/image8.png"/><Relationship Id="rId2" Type="http://schemas.microsoft.com/office/2007/relationships/media" Target="../media/media1.mp4"/><Relationship Id="rId1" Type="http://schemas.openxmlformats.org/officeDocument/2006/relationships/video" Target="../media/media1.mp4"/></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17" name="文本框 16"/>
          <p:cNvSpPr txBox="true"/>
          <p:nvPr/>
        </p:nvSpPr>
        <p:spPr>
          <a:xfrm>
            <a:off x="2035288" y="2625725"/>
            <a:ext cx="8212455" cy="1045210"/>
          </a:xfrm>
          <a:prstGeom prst="rect">
            <a:avLst/>
          </a:prstGeom>
          <a:noFill/>
        </p:spPr>
        <p:txBody>
          <a:bodyPr wrap="square" rtlCol="0">
            <a:spAutoFit/>
          </a:bodyPr>
          <a:lstStyle/>
          <a:p>
            <a:pPr algn="ctr"/>
            <a:r>
              <a:rPr lang="en-US" altLang="zh-CN" sz="4400" dirty="0">
                <a:effectLst>
                  <a:outerShdw blurRad="38100" dist="38100" dir="2700000" algn="tl">
                    <a:srgbClr val="000000">
                      <a:alpha val="43137"/>
                    </a:srgbClr>
                  </a:outerShdw>
                </a:effectLst>
                <a:cs typeface="+mn-ea"/>
                <a:sym typeface="+mn-lt"/>
              </a:rPr>
              <a:t>S P S </a:t>
            </a:r>
            <a:r>
              <a:rPr lang="zh-CN" altLang="en-US" sz="4400" dirty="0">
                <a:effectLst>
                  <a:outerShdw blurRad="38100" dist="38100" dir="2700000" algn="tl">
                    <a:srgbClr val="000000">
                      <a:alpha val="43137"/>
                    </a:srgbClr>
                  </a:outerShdw>
                </a:effectLst>
                <a:cs typeface="+mn-ea"/>
                <a:sym typeface="+mn-lt"/>
              </a:rPr>
              <a:t>之</a:t>
            </a:r>
            <a:r>
              <a:rPr lang="en-US" altLang="zh-CN" sz="4400" dirty="0">
                <a:effectLst>
                  <a:outerShdw blurRad="38100" dist="38100" dir="2700000" algn="tl">
                    <a:srgbClr val="000000">
                      <a:alpha val="43137"/>
                    </a:srgbClr>
                  </a:outerShdw>
                </a:effectLst>
                <a:cs typeface="+mn-ea"/>
                <a:sym typeface="+mn-lt"/>
              </a:rPr>
              <a:t> </a:t>
            </a:r>
            <a:r>
              <a:rPr lang="zh-CN" altLang="en-US" sz="4400" dirty="0">
                <a:effectLst>
                  <a:outerShdw blurRad="38100" dist="38100" dir="2700000" algn="tl">
                    <a:srgbClr val="000000">
                      <a:alpha val="43137"/>
                    </a:srgbClr>
                  </a:outerShdw>
                </a:effectLst>
                <a:cs typeface="+mn-ea"/>
                <a:sym typeface="+mn-lt"/>
              </a:rPr>
              <a:t>项目汇报</a:t>
            </a:r>
            <a:endParaRPr lang="zh-CN" altLang="en-US" sz="4400" dirty="0">
              <a:effectLst>
                <a:outerShdw blurRad="38100" dist="38100" dir="2700000" algn="tl">
                  <a:srgbClr val="000000">
                    <a:alpha val="43137"/>
                  </a:srgbClr>
                </a:outerShdw>
              </a:effectLst>
              <a:cs typeface="+mn-ea"/>
              <a:sym typeface="+mn-lt"/>
            </a:endParaRPr>
          </a:p>
          <a:p>
            <a:pPr algn="ctr"/>
            <a:r>
              <a:rPr lang="en-US" altLang="zh-CN" dirty="0">
                <a:effectLst>
                  <a:outerShdw blurRad="38100" dist="38100" dir="2700000" algn="tl">
                    <a:srgbClr val="000000">
                      <a:alpha val="43137"/>
                    </a:srgbClr>
                  </a:outerShdw>
                </a:effectLst>
                <a:cs typeface="+mn-ea"/>
                <a:sym typeface="+mn-lt"/>
              </a:rPr>
              <a:t>		------Small picture sharing application</a:t>
            </a:r>
            <a:endParaRPr lang="en-US" altLang="zh-CN" dirty="0">
              <a:effectLst>
                <a:outerShdw blurRad="38100" dist="38100" dir="2700000" algn="tl">
                  <a:srgbClr val="000000">
                    <a:alpha val="43137"/>
                  </a:srgbClr>
                </a:outerShdw>
              </a:effectLst>
              <a:cs typeface="+mn-ea"/>
              <a:sym typeface="+mn-lt"/>
            </a:endParaRPr>
          </a:p>
        </p:txBody>
      </p:sp>
      <p:grpSp>
        <p:nvGrpSpPr>
          <p:cNvPr id="6" name="组合 5"/>
          <p:cNvGrpSpPr/>
          <p:nvPr/>
        </p:nvGrpSpPr>
        <p:grpSpPr>
          <a:xfrm>
            <a:off x="3837940" y="2037080"/>
            <a:ext cx="4900930" cy="510540"/>
            <a:chOff x="4900" y="3523"/>
            <a:chExt cx="7114" cy="804"/>
          </a:xfrm>
        </p:grpSpPr>
        <p:sp>
          <p:nvSpPr>
            <p:cNvPr id="14" name="文本框 13"/>
            <p:cNvSpPr txBox="true"/>
            <p:nvPr/>
          </p:nvSpPr>
          <p:spPr>
            <a:xfrm>
              <a:off x="6863" y="3603"/>
              <a:ext cx="5151" cy="580"/>
            </a:xfrm>
            <a:prstGeom prst="rect">
              <a:avLst/>
            </a:prstGeom>
            <a:noFill/>
          </p:spPr>
          <p:txBody>
            <a:bodyPr wrap="square" rtlCol="0">
              <a:spAutoFit/>
            </a:bodyPr>
            <a:lstStyle/>
            <a:p>
              <a:r>
                <a:rPr lang="en-US" altLang="zh-CN" spc="222" dirty="0">
                  <a:cs typeface="+mn-ea"/>
                  <a:sym typeface="+mn-lt"/>
                </a:rPr>
                <a:t>TRAINING REPORT</a:t>
              </a:r>
              <a:endParaRPr lang="zh-CN" altLang="en-US" spc="222" dirty="0">
                <a:cs typeface="+mn-ea"/>
                <a:sym typeface="+mn-lt"/>
              </a:endParaRPr>
            </a:p>
          </p:txBody>
        </p:sp>
        <p:sp>
          <p:nvSpPr>
            <p:cNvPr id="19" name="矩形 18"/>
            <p:cNvSpPr/>
            <p:nvPr/>
          </p:nvSpPr>
          <p:spPr>
            <a:xfrm>
              <a:off x="4900" y="3523"/>
              <a:ext cx="1963" cy="804"/>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cs typeface="+mn-ea"/>
                  <a:sym typeface="+mn-lt"/>
                </a:rPr>
                <a:t>2 0 2 1</a:t>
              </a:r>
              <a:endParaRPr lang="zh-CN" altLang="en-US" sz="2400" dirty="0">
                <a:solidFill>
                  <a:schemeClr val="bg1"/>
                </a:solidFill>
                <a:cs typeface="+mn-ea"/>
                <a:sym typeface="+mn-lt"/>
              </a:endParaRPr>
            </a:p>
          </p:txBody>
        </p:sp>
      </p:grpSp>
      <p:sp>
        <p:nvSpPr>
          <p:cNvPr id="20" name="矩形 19"/>
          <p:cNvSpPr/>
          <p:nvPr/>
        </p:nvSpPr>
        <p:spPr>
          <a:xfrm>
            <a:off x="2499860" y="4024780"/>
            <a:ext cx="7282815" cy="460375"/>
          </a:xfrm>
          <a:prstGeom prst="rect">
            <a:avLst/>
          </a:prstGeom>
        </p:spPr>
        <p:txBody>
          <a:bodyPr wrap="none">
            <a:spAutoFit/>
          </a:bodyPr>
          <a:lstStyle/>
          <a:p>
            <a:pPr algn="ctr"/>
            <a:r>
              <a:rPr lang="zh-CN" altLang="en-US" sz="2400" dirty="0" smtClean="0">
                <a:cs typeface="+mn-ea"/>
                <a:sym typeface="+mn-lt"/>
              </a:rPr>
              <a:t>时</a:t>
            </a:r>
            <a:r>
              <a:rPr lang="zh-CN" altLang="en-US" sz="2400" dirty="0">
                <a:cs typeface="+mn-ea"/>
                <a:sym typeface="+mn-lt"/>
              </a:rPr>
              <a:t>间</a:t>
            </a:r>
            <a:r>
              <a:rPr lang="zh-CN" altLang="en-US" sz="2400" dirty="0" smtClean="0">
                <a:cs typeface="+mn-ea"/>
                <a:sym typeface="+mn-lt"/>
              </a:rPr>
              <a:t>：</a:t>
            </a:r>
            <a:r>
              <a:rPr lang="en-US" altLang="zh-CN" sz="2400" dirty="0" smtClean="0">
                <a:cs typeface="+mn-ea"/>
                <a:sym typeface="+mn-lt"/>
              </a:rPr>
              <a:t>2021</a:t>
            </a:r>
            <a:r>
              <a:rPr lang="zh-CN" altLang="en-US" sz="2400" dirty="0" smtClean="0">
                <a:cs typeface="+mn-ea"/>
                <a:sym typeface="+mn-lt"/>
              </a:rPr>
              <a:t>年</a:t>
            </a:r>
            <a:r>
              <a:rPr lang="en-US" altLang="zh-CN" sz="2400" dirty="0" smtClean="0">
                <a:cs typeface="+mn-ea"/>
                <a:sym typeface="+mn-lt"/>
              </a:rPr>
              <a:t>7</a:t>
            </a:r>
            <a:r>
              <a:rPr lang="zh-CN" altLang="en-US" sz="2400" dirty="0">
                <a:cs typeface="+mn-ea"/>
                <a:sym typeface="+mn-lt"/>
              </a:rPr>
              <a:t>月      汇报人</a:t>
            </a:r>
            <a:r>
              <a:rPr lang="zh-CN" altLang="en-US" sz="2400" dirty="0" smtClean="0">
                <a:cs typeface="+mn-ea"/>
                <a:sym typeface="+mn-lt"/>
              </a:rPr>
              <a:t>：李梦雪</a:t>
            </a:r>
            <a:r>
              <a:rPr lang="en-US" altLang="zh-CN" sz="2400" dirty="0" smtClean="0">
                <a:cs typeface="+mn-ea"/>
                <a:sym typeface="+mn-lt"/>
              </a:rPr>
              <a:t> </a:t>
            </a:r>
            <a:r>
              <a:rPr lang="zh-CN" altLang="en-US" sz="2400" dirty="0" smtClean="0">
                <a:cs typeface="+mn-ea"/>
                <a:sym typeface="+mn-lt"/>
              </a:rPr>
              <a:t>梁淑贞</a:t>
            </a:r>
            <a:r>
              <a:rPr lang="en-US" altLang="zh-CN" sz="2400" dirty="0" smtClean="0">
                <a:cs typeface="+mn-ea"/>
                <a:sym typeface="+mn-lt"/>
              </a:rPr>
              <a:t> </a:t>
            </a:r>
            <a:r>
              <a:rPr lang="zh-CN" altLang="en-US" sz="2400" dirty="0" smtClean="0">
                <a:cs typeface="+mn-ea"/>
                <a:sym typeface="+mn-lt"/>
              </a:rPr>
              <a:t>张宝丹</a:t>
            </a:r>
            <a:endParaRPr lang="zh-CN" altLang="en-US" sz="2400" dirty="0" smtClean="0">
              <a:cs typeface="+mn-ea"/>
              <a:sym typeface="+mn-l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0"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101" name="TextBox 86"/>
          <p:cNvSpPr txBox="true"/>
          <p:nvPr/>
        </p:nvSpPr>
        <p:spPr>
          <a:xfrm>
            <a:off x="581660" y="340995"/>
            <a:ext cx="9473565" cy="551180"/>
          </a:xfrm>
          <a:prstGeom prst="rect">
            <a:avLst/>
          </a:prstGeom>
          <a:noFill/>
        </p:spPr>
        <p:txBody>
          <a:bodyPr wrap="square" lIns="121917" tIns="60958" rIns="121917" bIns="60958" rtlCol="0">
            <a:spAutoFit/>
          </a:bodyPr>
          <a:lstStyle/>
          <a:p>
            <a:r>
              <a:rPr lang="en-US" altLang="zh-CN" sz="2800" b="1" dirty="0">
                <a:latin typeface="+mj-lt"/>
                <a:ea typeface="+mj-lt"/>
                <a:cs typeface="+mj-lt"/>
                <a:sym typeface="+mn-lt"/>
              </a:rPr>
              <a:t>2.2 </a:t>
            </a:r>
            <a:r>
              <a:rPr lang="zh-CN" altLang="en-US" sz="2800" b="1" dirty="0">
                <a:latin typeface="+mj-lt"/>
                <a:ea typeface="宋体" charset="0"/>
                <a:cs typeface="+mj-lt"/>
                <a:sym typeface="+mn-lt"/>
              </a:rPr>
              <a:t>主页预览</a:t>
            </a:r>
            <a:r>
              <a:rPr lang="en-US" altLang="zh-CN" sz="2800" b="1" dirty="0">
                <a:latin typeface="+mj-lt"/>
                <a:ea typeface="宋体" charset="0"/>
                <a:cs typeface="+mj-lt"/>
                <a:sym typeface="+mn-lt"/>
              </a:rPr>
              <a:t>   ---</a:t>
            </a:r>
            <a:r>
              <a:rPr lang="zh-CN" altLang="en-US" b="1" dirty="0">
                <a:latin typeface="+mj-lt"/>
                <a:ea typeface="宋体" charset="0"/>
                <a:cs typeface="+mj-lt"/>
                <a:sym typeface="+mn-lt"/>
              </a:rPr>
              <a:t>各个界面详细介绍请看附视频</a:t>
            </a:r>
            <a:endParaRPr lang="zh-CN" altLang="en-US" b="1" dirty="0">
              <a:latin typeface="+mj-lt"/>
              <a:ea typeface="宋体" charset="0"/>
              <a:cs typeface="+mj-lt"/>
              <a:sym typeface="+mn-lt"/>
            </a:endParaRPr>
          </a:p>
        </p:txBody>
      </p:sp>
      <p:pic>
        <p:nvPicPr>
          <p:cNvPr id="50" name="图片 49" descr="Screenshot_2021-07-15-10-19-39-310_net.vplay.apps.QMLLive"/>
          <p:cNvPicPr>
            <a:picLocks noChangeAspect="true"/>
          </p:cNvPicPr>
          <p:nvPr/>
        </p:nvPicPr>
        <p:blipFill>
          <a:blip r:embed="rId2"/>
          <a:stretch>
            <a:fillRect/>
          </a:stretch>
        </p:blipFill>
        <p:spPr>
          <a:xfrm>
            <a:off x="926465" y="1446530"/>
            <a:ext cx="2279650" cy="4941570"/>
          </a:xfrm>
          <a:prstGeom prst="rect">
            <a:avLst/>
          </a:prstGeom>
        </p:spPr>
      </p:pic>
      <p:sp>
        <p:nvSpPr>
          <p:cNvPr id="57" name="文本框 56"/>
          <p:cNvSpPr txBox="true"/>
          <p:nvPr/>
        </p:nvSpPr>
        <p:spPr>
          <a:xfrm>
            <a:off x="830580" y="984885"/>
            <a:ext cx="2899410" cy="368300"/>
          </a:xfrm>
          <a:prstGeom prst="rect">
            <a:avLst/>
          </a:prstGeom>
          <a:noFill/>
        </p:spPr>
        <p:txBody>
          <a:bodyPr wrap="square" rtlCol="0">
            <a:spAutoFit/>
          </a:bodyPr>
          <a:p>
            <a:r>
              <a:rPr lang="en-US" altLang="zh-CN" b="1"/>
              <a:t>MainPage</a:t>
            </a:r>
            <a:r>
              <a:rPr lang="en-US" altLang="en-US" b="1"/>
              <a:t>:                        </a:t>
            </a:r>
            <a:endParaRPr lang="en-US" altLang="en-US" b="1">
              <a:ea typeface="宋体" charset="0"/>
            </a:endParaRPr>
          </a:p>
        </p:txBody>
      </p:sp>
      <p:sp>
        <p:nvSpPr>
          <p:cNvPr id="59" name="文本框 58"/>
          <p:cNvSpPr txBox="true"/>
          <p:nvPr/>
        </p:nvSpPr>
        <p:spPr>
          <a:xfrm>
            <a:off x="4416425" y="2259965"/>
            <a:ext cx="6494145" cy="2338070"/>
          </a:xfrm>
          <a:prstGeom prst="rect">
            <a:avLst/>
          </a:prstGeom>
          <a:noFill/>
        </p:spPr>
        <p:txBody>
          <a:bodyPr wrap="square" rtlCol="0">
            <a:spAutoFit/>
          </a:bodyPr>
          <a:p>
            <a:r>
              <a:rPr lang="en-US" altLang="zh-CN"/>
              <a:t>	</a:t>
            </a:r>
            <a:r>
              <a:rPr lang="zh-CN" altLang="en-US" sz="1600">
                <a:ea typeface="宋体" charset="0"/>
              </a:rPr>
              <a:t>用户登录后进入主界面</a:t>
            </a:r>
            <a:r>
              <a:rPr lang="en-US" altLang="zh-CN" sz="1600">
                <a:ea typeface="宋体" charset="0"/>
              </a:rPr>
              <a:t>MainPage,</a:t>
            </a:r>
            <a:r>
              <a:rPr lang="zh-CN" altLang="en-US" sz="1600">
                <a:ea typeface="宋体" charset="0"/>
              </a:rPr>
              <a:t>该界面用来展示拥有该软件账户的网民所实时分享的动态，网民可以浏览、点赞、收藏、评论、分享。</a:t>
            </a:r>
            <a:endParaRPr lang="zh-CN" altLang="en-US" sz="1600">
              <a:ea typeface="宋体" charset="0"/>
            </a:endParaRPr>
          </a:p>
          <a:p>
            <a:r>
              <a:rPr lang="en-US" altLang="zh-CN" sz="1600">
                <a:ea typeface="宋体" charset="0"/>
              </a:rPr>
              <a:t>	</a:t>
            </a:r>
            <a:r>
              <a:rPr lang="zh-CN" altLang="en-US" sz="1600">
                <a:ea typeface="宋体" charset="0"/>
              </a:rPr>
              <a:t>主要实现：此界面整体是一个</a:t>
            </a:r>
            <a:r>
              <a:rPr lang="en-US" altLang="zh-CN" sz="1600">
                <a:ea typeface="宋体" charset="0"/>
              </a:rPr>
              <a:t>ListPage</a:t>
            </a:r>
            <a:r>
              <a:rPr lang="zh-CN" altLang="en-US" sz="1600">
                <a:ea typeface="宋体" charset="0"/>
              </a:rPr>
              <a:t>的视图，网民的每个帖子（</a:t>
            </a:r>
            <a:r>
              <a:rPr lang="en-US" altLang="zh-CN" sz="1600">
                <a:ea typeface="宋体" charset="0"/>
              </a:rPr>
              <a:t>Card.qml</a:t>
            </a:r>
            <a:r>
              <a:rPr lang="zh-CN" altLang="en-US" sz="1600">
                <a:ea typeface="宋体" charset="0"/>
              </a:rPr>
              <a:t>）分为三个部分：发帖人信息、上传的照片、帖子信息及评论情况，用</a:t>
            </a:r>
            <a:r>
              <a:rPr lang="en-US" altLang="zh-CN" sz="1600">
                <a:ea typeface="宋体" charset="0"/>
              </a:rPr>
              <a:t>Rowlayout</a:t>
            </a:r>
            <a:r>
              <a:rPr lang="zh-CN" altLang="en-US" sz="1600">
                <a:ea typeface="宋体" charset="0"/>
              </a:rPr>
              <a:t>进行布局，图片用</a:t>
            </a:r>
            <a:r>
              <a:rPr lang="en-US" altLang="zh-CN" sz="1600">
                <a:ea typeface="宋体" charset="0"/>
              </a:rPr>
              <a:t>SwipeView</a:t>
            </a:r>
            <a:r>
              <a:rPr lang="zh-CN" altLang="en-US" sz="1600">
                <a:ea typeface="宋体" charset="0"/>
              </a:rPr>
              <a:t>实现滑动浏览。</a:t>
            </a:r>
            <a:endParaRPr lang="zh-CN" altLang="en-US" sz="1600">
              <a:ea typeface="宋体" charset="0"/>
            </a:endParaRPr>
          </a:p>
          <a:p>
            <a:r>
              <a:rPr lang="en-US" altLang="zh-CN" sz="1600">
                <a:ea typeface="宋体" charset="0"/>
              </a:rPr>
              <a:t>	</a:t>
            </a:r>
            <a:r>
              <a:rPr lang="zh-CN" altLang="en-US" sz="1600">
                <a:ea typeface="宋体" charset="0"/>
              </a:rPr>
              <a:t>当双击图片中心时，弹出心型动画，表示点赞，同时点赞数加一。</a:t>
            </a:r>
            <a:endParaRPr lang="zh-CN" altLang="en-US" sz="1600">
              <a:ea typeface="宋体" charset="0"/>
            </a:endParaRPr>
          </a:p>
          <a:p>
            <a:endParaRPr lang="en-US" altLang="zh-CN" sz="1600">
              <a:ea typeface="宋体" charset="0"/>
            </a:endParaRPr>
          </a:p>
        </p:txBody>
      </p:sp>
    </p:spTree>
    <p:custDataLst>
      <p:tags r:id="rId3"/>
    </p:custData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Box 86"/>
          <p:cNvSpPr txBox="true"/>
          <p:nvPr/>
        </p:nvSpPr>
        <p:spPr>
          <a:xfrm>
            <a:off x="581660" y="340995"/>
            <a:ext cx="9473565" cy="551180"/>
          </a:xfrm>
          <a:prstGeom prst="rect">
            <a:avLst/>
          </a:prstGeom>
          <a:noFill/>
        </p:spPr>
        <p:txBody>
          <a:bodyPr wrap="square" lIns="121917" tIns="60958" rIns="121917" bIns="60958" rtlCol="0">
            <a:spAutoFit/>
          </a:bodyPr>
          <a:lstStyle/>
          <a:p>
            <a:r>
              <a:rPr lang="en-US" altLang="zh-CN" sz="2800" b="1" dirty="0">
                <a:latin typeface="+mj-lt"/>
                <a:ea typeface="+mj-lt"/>
                <a:cs typeface="+mj-lt"/>
                <a:sym typeface="+mn-lt"/>
              </a:rPr>
              <a:t>2.2 </a:t>
            </a:r>
            <a:r>
              <a:rPr lang="zh-CN" altLang="en-US" sz="2800" b="1" dirty="0">
                <a:latin typeface="+mj-lt"/>
                <a:ea typeface="宋体" charset="0"/>
                <a:cs typeface="+mj-lt"/>
                <a:sym typeface="+mn-lt"/>
              </a:rPr>
              <a:t>主页预览</a:t>
            </a:r>
            <a:r>
              <a:rPr lang="en-US" altLang="zh-CN" sz="2800" b="1" dirty="0">
                <a:latin typeface="+mj-lt"/>
                <a:ea typeface="宋体" charset="0"/>
                <a:cs typeface="+mj-lt"/>
                <a:sym typeface="+mn-lt"/>
              </a:rPr>
              <a:t>   ---</a:t>
            </a:r>
            <a:r>
              <a:rPr lang="zh-CN" altLang="en-US" b="1" dirty="0">
                <a:latin typeface="+mj-lt"/>
                <a:ea typeface="宋体" charset="0"/>
                <a:cs typeface="+mj-lt"/>
                <a:sym typeface="+mn-lt"/>
              </a:rPr>
              <a:t>各个界面详细介绍请看附视频</a:t>
            </a:r>
            <a:endParaRPr lang="zh-CN" altLang="en-US" b="1" dirty="0">
              <a:latin typeface="+mj-lt"/>
              <a:ea typeface="宋体" charset="0"/>
              <a:cs typeface="+mj-lt"/>
              <a:sym typeface="+mn-lt"/>
            </a:endParaRPr>
          </a:p>
        </p:txBody>
      </p:sp>
      <p:pic>
        <p:nvPicPr>
          <p:cNvPr id="6" name="图片 5" descr="Screenshot_2021-07-15-10-19-48-173_net.vplay.apps.QMLLive"/>
          <p:cNvPicPr>
            <a:picLocks noChangeAspect="true"/>
          </p:cNvPicPr>
          <p:nvPr/>
        </p:nvPicPr>
        <p:blipFill>
          <a:blip r:embed="rId1"/>
          <a:stretch>
            <a:fillRect/>
          </a:stretch>
        </p:blipFill>
        <p:spPr>
          <a:xfrm>
            <a:off x="830580" y="1433830"/>
            <a:ext cx="2458720" cy="4784090"/>
          </a:xfrm>
          <a:prstGeom prst="rect">
            <a:avLst/>
          </a:prstGeom>
        </p:spPr>
      </p:pic>
      <p:sp>
        <p:nvSpPr>
          <p:cNvPr id="8" name="文本框 7"/>
          <p:cNvSpPr txBox="true"/>
          <p:nvPr/>
        </p:nvSpPr>
        <p:spPr>
          <a:xfrm>
            <a:off x="830580" y="984885"/>
            <a:ext cx="2625090" cy="368300"/>
          </a:xfrm>
          <a:prstGeom prst="rect">
            <a:avLst/>
          </a:prstGeom>
          <a:noFill/>
        </p:spPr>
        <p:txBody>
          <a:bodyPr wrap="square" rtlCol="0">
            <a:spAutoFit/>
          </a:bodyPr>
          <a:p>
            <a:r>
              <a:rPr lang="en-US" altLang="zh-CN" b="1"/>
              <a:t>AttentionMainPage</a:t>
            </a:r>
            <a:r>
              <a:rPr lang="en-US" altLang="en-US" b="1"/>
              <a:t>:          </a:t>
            </a:r>
            <a:endParaRPr lang="en-US" altLang="en-US" b="1">
              <a:ea typeface="宋体" charset="0"/>
            </a:endParaRPr>
          </a:p>
        </p:txBody>
      </p:sp>
      <p:sp>
        <p:nvSpPr>
          <p:cNvPr id="10" name="文本框 9"/>
          <p:cNvSpPr txBox="true"/>
          <p:nvPr/>
        </p:nvSpPr>
        <p:spPr>
          <a:xfrm>
            <a:off x="3932555" y="1363345"/>
            <a:ext cx="6873240" cy="368300"/>
          </a:xfrm>
          <a:prstGeom prst="rect">
            <a:avLst/>
          </a:prstGeom>
          <a:noFill/>
        </p:spPr>
        <p:txBody>
          <a:bodyPr wrap="square" rtlCol="0">
            <a:spAutoFit/>
          </a:bodyPr>
          <a:p>
            <a:endParaRPr lang="zh-CN" altLang="en-US"/>
          </a:p>
        </p:txBody>
      </p:sp>
      <p:sp>
        <p:nvSpPr>
          <p:cNvPr id="11" name="文本框 10"/>
          <p:cNvSpPr txBox="true"/>
          <p:nvPr/>
        </p:nvSpPr>
        <p:spPr>
          <a:xfrm>
            <a:off x="4468495" y="1938655"/>
            <a:ext cx="6141720" cy="2030095"/>
          </a:xfrm>
          <a:prstGeom prst="rect">
            <a:avLst/>
          </a:prstGeom>
          <a:noFill/>
        </p:spPr>
        <p:txBody>
          <a:bodyPr wrap="square" rtlCol="0">
            <a:spAutoFit/>
          </a:bodyPr>
          <a:p>
            <a:r>
              <a:rPr lang="en-US" altLang="zh-CN"/>
              <a:t>	</a:t>
            </a:r>
            <a:r>
              <a:rPr lang="zh-CN" altLang="en-US">
                <a:ea typeface="宋体" charset="0"/>
              </a:rPr>
              <a:t>此页为关注主页，主要实时推送该网民所关注的人所发的帖子，主要实现方法同</a:t>
            </a:r>
            <a:r>
              <a:rPr lang="en-US" altLang="zh-CN">
                <a:ea typeface="宋体" charset="0"/>
              </a:rPr>
              <a:t>MaIn</a:t>
            </a:r>
            <a:r>
              <a:rPr lang="en-US" altLang="en-US">
                <a:ea typeface="宋体" charset="0"/>
              </a:rPr>
              <a:t>Page.</a:t>
            </a:r>
            <a:endParaRPr lang="en-US" altLang="en-US">
              <a:ea typeface="宋体" charset="0"/>
            </a:endParaRPr>
          </a:p>
          <a:p>
            <a:endParaRPr lang="zh-CN" altLang="en-US">
              <a:ea typeface="宋体" charset="0"/>
            </a:endParaRPr>
          </a:p>
          <a:p>
            <a:endParaRPr lang="zh-CN" altLang="en-US">
              <a:ea typeface="宋体" charset="0"/>
            </a:endParaRPr>
          </a:p>
          <a:p>
            <a:r>
              <a:rPr lang="zh-CN" altLang="en-US">
                <a:ea typeface="宋体" charset="0"/>
              </a:rPr>
              <a:t>理想效果：系统自动实现页面推送，且点击相应部分可以实现页面跳转。</a:t>
            </a:r>
            <a:endParaRPr lang="zh-CN" altLang="en-US">
              <a:ea typeface="宋体" charset="0"/>
            </a:endParaRPr>
          </a:p>
          <a:p>
            <a:endParaRPr lang="zh-CN" altLang="en-US">
              <a:ea typeface="宋体"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extBox 86"/>
          <p:cNvSpPr txBox="true"/>
          <p:nvPr/>
        </p:nvSpPr>
        <p:spPr>
          <a:xfrm>
            <a:off x="581660" y="340995"/>
            <a:ext cx="9473565" cy="551180"/>
          </a:xfrm>
          <a:prstGeom prst="rect">
            <a:avLst/>
          </a:prstGeom>
          <a:noFill/>
        </p:spPr>
        <p:txBody>
          <a:bodyPr wrap="square" lIns="121917" tIns="60958" rIns="121917" bIns="60958" rtlCol="0">
            <a:spAutoFit/>
          </a:bodyPr>
          <a:p>
            <a:r>
              <a:rPr lang="en-US" altLang="zh-CN" sz="2800" b="1" dirty="0">
                <a:latin typeface="+mj-lt"/>
                <a:ea typeface="+mj-lt"/>
                <a:cs typeface="+mj-lt"/>
                <a:sym typeface="+mn-lt"/>
              </a:rPr>
              <a:t>2.2 </a:t>
            </a:r>
            <a:r>
              <a:rPr lang="zh-CN" altLang="en-US" sz="2800" b="1" dirty="0">
                <a:latin typeface="+mj-lt"/>
                <a:ea typeface="宋体" charset="0"/>
                <a:cs typeface="+mj-lt"/>
                <a:sym typeface="+mn-lt"/>
              </a:rPr>
              <a:t>主页预览</a:t>
            </a:r>
            <a:r>
              <a:rPr lang="en-US" altLang="zh-CN" sz="2800" b="1" dirty="0">
                <a:latin typeface="+mj-lt"/>
                <a:ea typeface="宋体" charset="0"/>
                <a:cs typeface="+mj-lt"/>
                <a:sym typeface="+mn-lt"/>
              </a:rPr>
              <a:t>   ---</a:t>
            </a:r>
            <a:r>
              <a:rPr lang="zh-CN" altLang="en-US" b="1" dirty="0">
                <a:latin typeface="+mj-lt"/>
                <a:ea typeface="宋体" charset="0"/>
                <a:cs typeface="+mj-lt"/>
                <a:sym typeface="+mn-lt"/>
              </a:rPr>
              <a:t>各个界面详细介绍请看附视频</a:t>
            </a:r>
            <a:endParaRPr lang="zh-CN" altLang="en-US" b="1" dirty="0">
              <a:latin typeface="+mj-lt"/>
              <a:ea typeface="宋体" charset="0"/>
              <a:cs typeface="+mj-lt"/>
              <a:sym typeface="+mn-lt"/>
            </a:endParaRPr>
          </a:p>
        </p:txBody>
      </p:sp>
      <p:sp>
        <p:nvSpPr>
          <p:cNvPr id="8" name="文本框 7"/>
          <p:cNvSpPr txBox="true"/>
          <p:nvPr/>
        </p:nvSpPr>
        <p:spPr>
          <a:xfrm>
            <a:off x="830580" y="984885"/>
            <a:ext cx="2625090" cy="368300"/>
          </a:xfrm>
          <a:prstGeom prst="rect">
            <a:avLst/>
          </a:prstGeom>
          <a:noFill/>
        </p:spPr>
        <p:txBody>
          <a:bodyPr wrap="square" rtlCol="0">
            <a:spAutoFit/>
          </a:bodyPr>
          <a:p>
            <a:r>
              <a:rPr lang="en-US" altLang="en-US" b="1">
                <a:sym typeface="+mn-ea"/>
              </a:rPr>
              <a:t> Change1PicPage:</a:t>
            </a:r>
            <a:endParaRPr lang="en-US" altLang="en-US" b="1">
              <a:ea typeface="宋体" charset="0"/>
            </a:endParaRPr>
          </a:p>
        </p:txBody>
      </p:sp>
      <p:pic>
        <p:nvPicPr>
          <p:cNvPr id="52" name="图片 51" descr="Screenshot_2021-07-15-10-20-04-614_net.vplay.apps.QMLLive"/>
          <p:cNvPicPr>
            <a:picLocks noChangeAspect="true"/>
          </p:cNvPicPr>
          <p:nvPr/>
        </p:nvPicPr>
        <p:blipFill>
          <a:blip r:embed="rId1"/>
          <a:stretch>
            <a:fillRect/>
          </a:stretch>
        </p:blipFill>
        <p:spPr>
          <a:xfrm>
            <a:off x="751840" y="1565275"/>
            <a:ext cx="2553970" cy="4783455"/>
          </a:xfrm>
          <a:prstGeom prst="rect">
            <a:avLst/>
          </a:prstGeom>
        </p:spPr>
      </p:pic>
      <p:sp>
        <p:nvSpPr>
          <p:cNvPr id="7" name="文本框 6"/>
          <p:cNvSpPr txBox="true"/>
          <p:nvPr/>
        </p:nvSpPr>
        <p:spPr>
          <a:xfrm>
            <a:off x="4298315" y="1454785"/>
            <a:ext cx="6194425" cy="4799965"/>
          </a:xfrm>
          <a:prstGeom prst="rect">
            <a:avLst/>
          </a:prstGeom>
          <a:noFill/>
        </p:spPr>
        <p:txBody>
          <a:bodyPr wrap="square" rtlCol="0">
            <a:spAutoFit/>
          </a:bodyPr>
          <a:p>
            <a:r>
              <a:rPr lang="en-US" altLang="zh-CN"/>
              <a:t>	</a:t>
            </a:r>
            <a:r>
              <a:rPr lang="zh-CN" altLang="en-US">
                <a:ea typeface="宋体" charset="0"/>
              </a:rPr>
              <a:t>该页是对选择的图片进行滤镜渲染并可预览渲染效果，点击图片可跳转到编辑图片界面（</a:t>
            </a:r>
            <a:r>
              <a:rPr lang="en-US" altLang="zh-CN">
                <a:ea typeface="宋体" charset="0"/>
              </a:rPr>
              <a:t>Change2</a:t>
            </a:r>
            <a:r>
              <a:rPr lang="en-US" altLang="en-US">
                <a:ea typeface="宋体" charset="0"/>
              </a:rPr>
              <a:t>PicPage</a:t>
            </a:r>
            <a:r>
              <a:rPr lang="zh-CN" altLang="en-US">
                <a:ea typeface="宋体" charset="0"/>
              </a:rPr>
              <a:t>）</a:t>
            </a:r>
            <a:r>
              <a:rPr lang="en-US" altLang="zh-CN">
                <a:ea typeface="宋体" charset="0"/>
              </a:rPr>
              <a:t>,</a:t>
            </a:r>
            <a:r>
              <a:rPr lang="zh-CN" altLang="en-US">
                <a:ea typeface="宋体" charset="0"/>
              </a:rPr>
              <a:t>进行图片的对比度、亮度、饱和度等大小调整，点击确认后，跳转到发送帖子界面。</a:t>
            </a:r>
            <a:endParaRPr lang="zh-CN" altLang="en-US">
              <a:ea typeface="宋体" charset="0"/>
            </a:endParaRPr>
          </a:p>
          <a:p>
            <a:r>
              <a:rPr lang="en-US" altLang="zh-CN">
                <a:ea typeface="宋体" charset="0"/>
              </a:rPr>
              <a:t>	</a:t>
            </a:r>
            <a:r>
              <a:rPr lang="zh-CN" altLang="en-US">
                <a:ea typeface="宋体" charset="0"/>
              </a:rPr>
              <a:t>主要实现方法为：上半部分利用</a:t>
            </a:r>
            <a:r>
              <a:rPr lang="en-US" altLang="zh-CN">
                <a:ea typeface="宋体" charset="0"/>
              </a:rPr>
              <a:t>SwipeView</a:t>
            </a:r>
            <a:r>
              <a:rPr lang="zh-CN" altLang="en-US">
                <a:ea typeface="宋体" charset="0"/>
              </a:rPr>
              <a:t>对图片进行预览，下半部分用</a:t>
            </a:r>
            <a:r>
              <a:rPr lang="en-US" altLang="zh-CN">
                <a:ea typeface="宋体" charset="0"/>
              </a:rPr>
              <a:t>ScrollView</a:t>
            </a:r>
            <a:r>
              <a:rPr lang="zh-CN" altLang="en-US">
                <a:ea typeface="宋体" charset="0"/>
              </a:rPr>
              <a:t>实现多种滤镜效果选择。</a:t>
            </a:r>
            <a:endParaRPr lang="zh-CN" altLang="en-US">
              <a:ea typeface="宋体" charset="0"/>
            </a:endParaRPr>
          </a:p>
          <a:p>
            <a:r>
              <a:rPr lang="zh-CN" altLang="en-US">
                <a:ea typeface="宋体" charset="0"/>
              </a:rPr>
              <a:t>在</a:t>
            </a:r>
            <a:r>
              <a:rPr lang="en-US" altLang="zh-CN">
                <a:ea typeface="宋体" charset="0"/>
              </a:rPr>
              <a:t>Change2PicPage</a:t>
            </a:r>
            <a:r>
              <a:rPr lang="zh-CN" altLang="en-US">
                <a:ea typeface="宋体" charset="0"/>
              </a:rPr>
              <a:t>界面，上半部分展示要编辑的图片，下半部分利用</a:t>
            </a:r>
            <a:r>
              <a:rPr lang="en-US" altLang="zh-CN">
                <a:ea typeface="宋体" charset="0"/>
              </a:rPr>
              <a:t>SwipeView</a:t>
            </a:r>
            <a:r>
              <a:rPr lang="zh-CN" altLang="en-US">
                <a:ea typeface="宋体" charset="0"/>
              </a:rPr>
              <a:t>嵌套</a:t>
            </a:r>
            <a:r>
              <a:rPr lang="en-US" altLang="zh-CN">
                <a:ea typeface="宋体" charset="0"/>
              </a:rPr>
              <a:t>ScrollView</a:t>
            </a:r>
            <a:r>
              <a:rPr lang="zh-CN" altLang="en-US">
                <a:ea typeface="宋体" charset="0"/>
              </a:rPr>
              <a:t>和</a:t>
            </a:r>
            <a:r>
              <a:rPr lang="en-US" altLang="zh-CN">
                <a:ea typeface="宋体" charset="0"/>
              </a:rPr>
              <a:t>StackView</a:t>
            </a:r>
            <a:endParaRPr lang="zh-CN" altLang="en-US">
              <a:ea typeface="宋体" charset="0"/>
            </a:endParaRPr>
          </a:p>
          <a:p>
            <a:r>
              <a:rPr lang="zh-CN" altLang="en-US">
                <a:ea typeface="宋体" charset="0"/>
              </a:rPr>
              <a:t>展示相关编辑选项。</a:t>
            </a:r>
            <a:endParaRPr lang="zh-CN" altLang="en-US">
              <a:ea typeface="宋体" charset="0"/>
            </a:endParaRPr>
          </a:p>
          <a:p>
            <a:r>
              <a:rPr lang="en-US" altLang="zh-CN">
                <a:ea typeface="宋体" charset="0"/>
              </a:rPr>
              <a:t>	</a:t>
            </a:r>
            <a:r>
              <a:rPr lang="zh-CN" altLang="en-US">
                <a:ea typeface="宋体" charset="0"/>
              </a:rPr>
              <a:t>已实现涂鸦功能，但由于</a:t>
            </a:r>
            <a:r>
              <a:rPr lang="en-US" altLang="zh-CN">
                <a:ea typeface="宋体" charset="0"/>
              </a:rPr>
              <a:t>felgo</a:t>
            </a:r>
            <a:r>
              <a:rPr lang="zh-CN" altLang="en-US">
                <a:ea typeface="宋体" charset="0"/>
              </a:rPr>
              <a:t>热加载的原因，只可以用电脑展示。滤镜功能已部分实现，由于图片传送原因，在本阶段暂时无法展示，之后会专门研究。</a:t>
            </a:r>
            <a:endParaRPr lang="zh-CN" altLang="en-US">
              <a:ea typeface="宋体" charset="0"/>
            </a:endParaRPr>
          </a:p>
          <a:p>
            <a:endParaRPr lang="zh-CN" altLang="en-US">
              <a:ea typeface="宋体" charset="0"/>
            </a:endParaRPr>
          </a:p>
          <a:p>
            <a:r>
              <a:rPr lang="zh-CN" altLang="en-US">
                <a:ea typeface="宋体" charset="0"/>
              </a:rPr>
              <a:t>理想效果：</a:t>
            </a:r>
            <a:endParaRPr lang="zh-CN" altLang="en-US">
              <a:ea typeface="宋体" charset="0"/>
            </a:endParaRPr>
          </a:p>
          <a:p>
            <a:r>
              <a:rPr lang="en-US" altLang="zh-CN">
                <a:ea typeface="宋体" charset="0"/>
              </a:rPr>
              <a:t>	</a:t>
            </a:r>
            <a:r>
              <a:rPr lang="zh-CN" altLang="en-US">
                <a:ea typeface="宋体" charset="0"/>
              </a:rPr>
              <a:t>点击“</a:t>
            </a:r>
            <a:r>
              <a:rPr lang="en-US" altLang="zh-CN">
                <a:ea typeface="宋体" charset="0"/>
              </a:rPr>
              <a:t>+</a:t>
            </a:r>
            <a:r>
              <a:rPr lang="zh-CN" altLang="en-US">
                <a:ea typeface="宋体" charset="0"/>
              </a:rPr>
              <a:t>”，该页应首先弹出手机自带相册，进行图片选择，将选择的图片传入</a:t>
            </a:r>
            <a:r>
              <a:rPr lang="en-US" altLang="zh-CN">
                <a:ea typeface="宋体" charset="0"/>
              </a:rPr>
              <a:t>Change!PicPage</a:t>
            </a:r>
            <a:r>
              <a:rPr lang="zh-CN" altLang="en-US">
                <a:ea typeface="宋体" charset="0"/>
              </a:rPr>
              <a:t>进行后续操作。</a:t>
            </a:r>
            <a:endParaRPr lang="zh-CN" altLang="en-US">
              <a:ea typeface="宋体"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101" name="TextBox 86"/>
          <p:cNvSpPr txBox="true"/>
          <p:nvPr/>
        </p:nvSpPr>
        <p:spPr>
          <a:xfrm>
            <a:off x="581660" y="340995"/>
            <a:ext cx="9473565" cy="551180"/>
          </a:xfrm>
          <a:prstGeom prst="rect">
            <a:avLst/>
          </a:prstGeom>
          <a:noFill/>
        </p:spPr>
        <p:txBody>
          <a:bodyPr wrap="square" lIns="121917" tIns="60958" rIns="121917" bIns="60958" rtlCol="0">
            <a:spAutoFit/>
          </a:bodyPr>
          <a:lstStyle/>
          <a:p>
            <a:r>
              <a:rPr lang="en-US" altLang="zh-CN" sz="2800" b="1" dirty="0">
                <a:latin typeface="+mj-lt"/>
                <a:ea typeface="+mj-lt"/>
                <a:cs typeface="+mj-lt"/>
                <a:sym typeface="+mn-lt"/>
              </a:rPr>
              <a:t>2.2</a:t>
            </a:r>
            <a:r>
              <a:rPr lang="zh-CN" altLang="en-US" sz="2800" b="1" dirty="0">
                <a:latin typeface="+mj-lt"/>
                <a:ea typeface="宋体" charset="0"/>
                <a:cs typeface="+mj-lt"/>
                <a:sym typeface="+mn-lt"/>
              </a:rPr>
              <a:t>主页预览</a:t>
            </a:r>
            <a:endParaRPr lang="zh-CN" altLang="en-US" sz="2800" b="1" dirty="0">
              <a:latin typeface="+mj-lt"/>
              <a:ea typeface="宋体" charset="0"/>
              <a:cs typeface="+mj-lt"/>
              <a:sym typeface="+mn-lt"/>
            </a:endParaRPr>
          </a:p>
        </p:txBody>
      </p:sp>
      <p:pic>
        <p:nvPicPr>
          <p:cNvPr id="4" name="图片 3" descr="Screenshot_2021-07-15-10-20-07-580_net.vplay.apps.QMLLive"/>
          <p:cNvPicPr>
            <a:picLocks noChangeAspect="true"/>
          </p:cNvPicPr>
          <p:nvPr/>
        </p:nvPicPr>
        <p:blipFill>
          <a:blip r:embed="rId2"/>
          <a:stretch>
            <a:fillRect/>
          </a:stretch>
        </p:blipFill>
        <p:spPr>
          <a:xfrm>
            <a:off x="933450" y="1426845"/>
            <a:ext cx="2689860" cy="5082540"/>
          </a:xfrm>
          <a:prstGeom prst="rect">
            <a:avLst/>
          </a:prstGeom>
        </p:spPr>
      </p:pic>
      <p:sp>
        <p:nvSpPr>
          <p:cNvPr id="7" name="文本框 6"/>
          <p:cNvSpPr txBox="true"/>
          <p:nvPr/>
        </p:nvSpPr>
        <p:spPr>
          <a:xfrm>
            <a:off x="657225" y="1058545"/>
            <a:ext cx="3112770" cy="368300"/>
          </a:xfrm>
          <a:prstGeom prst="rect">
            <a:avLst/>
          </a:prstGeom>
          <a:noFill/>
        </p:spPr>
        <p:txBody>
          <a:bodyPr wrap="square" rtlCol="0">
            <a:spAutoFit/>
          </a:bodyPr>
          <a:p>
            <a:r>
              <a:rPr lang="en-US" altLang="en-US" b="1"/>
              <a:t>MessagesPage:                           </a:t>
            </a:r>
            <a:endParaRPr lang="en-US" altLang="en-US" b="1">
              <a:ea typeface="宋体" charset="0"/>
            </a:endParaRPr>
          </a:p>
        </p:txBody>
      </p:sp>
      <p:sp>
        <p:nvSpPr>
          <p:cNvPr id="9" name="文本框 8"/>
          <p:cNvSpPr txBox="true"/>
          <p:nvPr/>
        </p:nvSpPr>
        <p:spPr>
          <a:xfrm>
            <a:off x="4312285" y="2644775"/>
            <a:ext cx="6650355" cy="1568450"/>
          </a:xfrm>
          <a:prstGeom prst="rect">
            <a:avLst/>
          </a:prstGeom>
          <a:noFill/>
        </p:spPr>
        <p:txBody>
          <a:bodyPr wrap="square" rtlCol="0">
            <a:spAutoFit/>
          </a:bodyPr>
          <a:p>
            <a:r>
              <a:rPr lang="zh-CN" altLang="en-US" sz="2400"/>
              <a:t>该页为消息主页，展示与该网民近期交互的所有历史消息，在点击“编辑”后跳转到</a:t>
            </a:r>
            <a:r>
              <a:rPr lang="en-US" altLang="zh-CN" sz="2400"/>
              <a:t>SendMessage</a:t>
            </a:r>
            <a:r>
              <a:rPr lang="zh-CN" altLang="en-US" sz="2400">
                <a:ea typeface="宋体" charset="0"/>
              </a:rPr>
              <a:t>页面，可选择指定联系人进行私聊。（可选择多人发送但不是群聊，只是多人收到同样的消息）</a:t>
            </a:r>
            <a:endParaRPr lang="en-US" altLang="zh-CN" sz="2400">
              <a:ea typeface="宋体" charset="0"/>
            </a:endParaRPr>
          </a:p>
        </p:txBody>
      </p:sp>
    </p:spTree>
    <p:custDataLst>
      <p:tags r:id="rId3"/>
    </p:custData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1" name="TextBox 86"/>
          <p:cNvSpPr txBox="true"/>
          <p:nvPr/>
        </p:nvSpPr>
        <p:spPr>
          <a:xfrm>
            <a:off x="594995" y="340995"/>
            <a:ext cx="9473565" cy="551180"/>
          </a:xfrm>
          <a:prstGeom prst="rect">
            <a:avLst/>
          </a:prstGeom>
          <a:noFill/>
        </p:spPr>
        <p:txBody>
          <a:bodyPr wrap="square" lIns="121917" tIns="60958" rIns="121917" bIns="60958" rtlCol="0">
            <a:spAutoFit/>
          </a:bodyPr>
          <a:p>
            <a:r>
              <a:rPr lang="en-US" altLang="zh-CN" sz="2800" b="1" dirty="0">
                <a:latin typeface="+mj-lt"/>
                <a:ea typeface="+mj-lt"/>
                <a:cs typeface="+mj-lt"/>
                <a:sym typeface="+mn-lt"/>
              </a:rPr>
              <a:t>2.2</a:t>
            </a:r>
            <a:r>
              <a:rPr lang="" altLang="en-US" sz="2800" b="1" dirty="0">
                <a:latin typeface="+mj-lt"/>
                <a:ea typeface="+mj-lt"/>
                <a:cs typeface="+mj-lt"/>
                <a:sym typeface="+mn-lt"/>
              </a:rPr>
              <a:t> </a:t>
            </a:r>
            <a:r>
              <a:rPr lang="zh-CN" altLang="en-US" sz="2800" b="1" dirty="0">
                <a:latin typeface="+mj-lt"/>
                <a:ea typeface="宋体" charset="0"/>
                <a:cs typeface="+mj-lt"/>
                <a:sym typeface="+mn-lt"/>
              </a:rPr>
              <a:t>主页预览</a:t>
            </a:r>
            <a:endParaRPr lang="zh-CN" altLang="en-US" sz="2800" b="1" dirty="0">
              <a:latin typeface="+mj-lt"/>
              <a:ea typeface="宋体" charset="0"/>
              <a:cs typeface="+mj-lt"/>
              <a:sym typeface="+mn-lt"/>
            </a:endParaRPr>
          </a:p>
        </p:txBody>
      </p:sp>
      <p:pic>
        <p:nvPicPr>
          <p:cNvPr id="4" name="图片 3" descr="Screenshot_2021-07-15-10-20-11-023_net.vplay.apps.QMLLive"/>
          <p:cNvPicPr>
            <a:picLocks noChangeAspect="true"/>
          </p:cNvPicPr>
          <p:nvPr/>
        </p:nvPicPr>
        <p:blipFill>
          <a:blip r:embed="rId1"/>
          <a:stretch>
            <a:fillRect/>
          </a:stretch>
        </p:blipFill>
        <p:spPr>
          <a:xfrm>
            <a:off x="728980" y="1520190"/>
            <a:ext cx="2360295" cy="4989195"/>
          </a:xfrm>
          <a:prstGeom prst="rect">
            <a:avLst/>
          </a:prstGeom>
        </p:spPr>
      </p:pic>
      <p:sp>
        <p:nvSpPr>
          <p:cNvPr id="7" name="文本框 6"/>
          <p:cNvSpPr txBox="true"/>
          <p:nvPr/>
        </p:nvSpPr>
        <p:spPr>
          <a:xfrm>
            <a:off x="594360" y="1058545"/>
            <a:ext cx="9474200" cy="368300"/>
          </a:xfrm>
          <a:prstGeom prst="rect">
            <a:avLst/>
          </a:prstGeom>
          <a:noFill/>
        </p:spPr>
        <p:txBody>
          <a:bodyPr wrap="square" rtlCol="0">
            <a:spAutoFit/>
          </a:bodyPr>
          <a:p>
            <a:r>
              <a:rPr lang="en-US" altLang="en-US" b="1"/>
              <a:t> PersonPage:</a:t>
            </a:r>
            <a:endParaRPr lang="en-US" altLang="en-US" b="1">
              <a:ea typeface="宋体" charset="0"/>
            </a:endParaRPr>
          </a:p>
        </p:txBody>
      </p:sp>
      <p:sp>
        <p:nvSpPr>
          <p:cNvPr id="8" name="文本框 7"/>
          <p:cNvSpPr txBox="true"/>
          <p:nvPr/>
        </p:nvSpPr>
        <p:spPr>
          <a:xfrm>
            <a:off x="4272280" y="1520190"/>
            <a:ext cx="6873240" cy="3969385"/>
          </a:xfrm>
          <a:prstGeom prst="rect">
            <a:avLst/>
          </a:prstGeom>
          <a:noFill/>
        </p:spPr>
        <p:txBody>
          <a:bodyPr wrap="square" rtlCol="0">
            <a:spAutoFit/>
          </a:bodyPr>
          <a:p>
            <a:r>
              <a:rPr lang="zh-CN" altLang="en-US">
                <a:ea typeface="宋体" charset="0"/>
              </a:rPr>
              <a:t>该页为个人主页，展示个人主要信息，粉丝数</a:t>
            </a:r>
            <a:r>
              <a:rPr lang="en-US" altLang="zh-CN">
                <a:ea typeface="宋体" charset="0"/>
              </a:rPr>
              <a:t>(</a:t>
            </a:r>
            <a:r>
              <a:rPr lang="zh-CN" altLang="en-US">
                <a:ea typeface="宋体" charset="0"/>
              </a:rPr>
              <a:t>点击跳转到</a:t>
            </a:r>
            <a:r>
              <a:rPr lang="en-US" altLang="zh-CN">
                <a:ea typeface="宋体" charset="0"/>
              </a:rPr>
              <a:t>Fans</a:t>
            </a:r>
            <a:r>
              <a:rPr lang="en-US" altLang="en-US">
                <a:ea typeface="宋体" charset="0"/>
              </a:rPr>
              <a:t>andAttention</a:t>
            </a:r>
            <a:r>
              <a:rPr lang="zh-CN" altLang="en-US">
                <a:ea typeface="宋体" charset="0"/>
              </a:rPr>
              <a:t>页面</a:t>
            </a:r>
            <a:r>
              <a:rPr lang="en-US" altLang="zh-CN">
                <a:ea typeface="宋体" charset="0"/>
              </a:rPr>
              <a:t>)</a:t>
            </a:r>
            <a:r>
              <a:rPr lang="zh-CN" altLang="en-US">
                <a:ea typeface="宋体" charset="0"/>
              </a:rPr>
              <a:t>，发帖数（点击跳转到个人帖子页面），关注数（</a:t>
            </a:r>
            <a:r>
              <a:rPr lang="en-US" altLang="zh-CN">
                <a:ea typeface="宋体" charset="0"/>
                <a:sym typeface="+mn-ea"/>
              </a:rPr>
              <a:t>(</a:t>
            </a:r>
            <a:r>
              <a:rPr lang="zh-CN" altLang="en-US">
                <a:ea typeface="宋体" charset="0"/>
                <a:sym typeface="+mn-ea"/>
              </a:rPr>
              <a:t>点击跳转到</a:t>
            </a:r>
            <a:r>
              <a:rPr lang="en-US" altLang="zh-CN">
                <a:ea typeface="宋体" charset="0"/>
                <a:sym typeface="+mn-ea"/>
              </a:rPr>
              <a:t>Fans</a:t>
            </a:r>
            <a:r>
              <a:rPr lang="en-US" altLang="en-US">
                <a:ea typeface="宋体" charset="0"/>
                <a:sym typeface="+mn-ea"/>
              </a:rPr>
              <a:t>andAttention</a:t>
            </a:r>
            <a:r>
              <a:rPr lang="zh-CN" altLang="en-US">
                <a:ea typeface="宋体" charset="0"/>
                <a:sym typeface="+mn-ea"/>
              </a:rPr>
              <a:t>页面</a:t>
            </a:r>
            <a:r>
              <a:rPr lang="en-US" altLang="zh-CN">
                <a:ea typeface="宋体" charset="0"/>
                <a:sym typeface="+mn-ea"/>
              </a:rPr>
              <a:t>)</a:t>
            </a:r>
            <a:r>
              <a:rPr lang="zh-CN" altLang="en-US">
                <a:ea typeface="宋体" charset="0"/>
              </a:rPr>
              <a:t>），发帖内容（个人的帖子，喜欢的帖子，收藏的帖子）。</a:t>
            </a:r>
            <a:endParaRPr lang="zh-CN" altLang="en-US">
              <a:ea typeface="宋体" charset="0"/>
            </a:endParaRPr>
          </a:p>
          <a:p>
            <a:endParaRPr lang="zh-CN" altLang="en-US">
              <a:ea typeface="宋体" charset="0"/>
            </a:endParaRPr>
          </a:p>
          <a:p>
            <a:r>
              <a:rPr lang="zh-CN" altLang="en-US">
                <a:ea typeface="宋体" charset="0"/>
                <a:sym typeface="+mn-ea"/>
              </a:rPr>
              <a:t>点击个人头像可进行放大预览；</a:t>
            </a:r>
            <a:endParaRPr lang="zh-CN" altLang="en-US">
              <a:ea typeface="宋体" charset="0"/>
              <a:sym typeface="+mn-ea"/>
            </a:endParaRPr>
          </a:p>
          <a:p>
            <a:r>
              <a:rPr lang="zh-CN" altLang="en-US">
                <a:ea typeface="宋体" charset="0"/>
                <a:sym typeface="+mn-ea"/>
              </a:rPr>
              <a:t>右上角可进入个人信息编辑修改页面（</a:t>
            </a:r>
            <a:r>
              <a:rPr lang="en-US" altLang="zh-CN">
                <a:ea typeface="宋体" charset="0"/>
                <a:sym typeface="+mn-ea"/>
              </a:rPr>
              <a:t>EditPage</a:t>
            </a:r>
            <a:r>
              <a:rPr lang="zh-CN" altLang="en-US">
                <a:ea typeface="宋体" charset="0"/>
                <a:sym typeface="+mn-ea"/>
              </a:rPr>
              <a:t>），现已通过将</a:t>
            </a:r>
            <a:r>
              <a:rPr lang="en-US" altLang="zh-CN">
                <a:ea typeface="宋体" charset="0"/>
                <a:sym typeface="+mn-ea"/>
              </a:rPr>
              <a:t>C++</a:t>
            </a:r>
            <a:r>
              <a:rPr lang="zh-CN" altLang="en-US">
                <a:ea typeface="宋体" charset="0"/>
                <a:sym typeface="+mn-ea"/>
              </a:rPr>
              <a:t>函数注册到</a:t>
            </a:r>
            <a:r>
              <a:rPr lang="en-US" altLang="zh-CN">
                <a:ea typeface="宋体" charset="0"/>
                <a:sym typeface="+mn-ea"/>
              </a:rPr>
              <a:t>QML</a:t>
            </a:r>
            <a:r>
              <a:rPr lang="zh-CN" altLang="en-US">
                <a:ea typeface="宋体" charset="0"/>
                <a:sym typeface="+mn-ea"/>
              </a:rPr>
              <a:t>上下文来实现在</a:t>
            </a:r>
            <a:r>
              <a:rPr lang="en-US" altLang="zh-CN">
                <a:ea typeface="宋体" charset="0"/>
                <a:sym typeface="+mn-ea"/>
              </a:rPr>
              <a:t>Json</a:t>
            </a:r>
            <a:r>
              <a:rPr lang="zh-CN" altLang="en-US">
                <a:ea typeface="宋体" charset="0"/>
                <a:sym typeface="+mn-ea"/>
              </a:rPr>
              <a:t>文档中修改个人信息。</a:t>
            </a:r>
            <a:endParaRPr lang="zh-CN" altLang="en-US">
              <a:ea typeface="宋体" charset="0"/>
              <a:sym typeface="+mn-ea"/>
            </a:endParaRPr>
          </a:p>
          <a:p>
            <a:r>
              <a:rPr lang="zh-CN" altLang="en-US">
                <a:ea typeface="宋体" charset="0"/>
              </a:rPr>
              <a:t>在粉丝关注页面可选择进行跳转进入别人的个人主页面查看其相关信息，大体上与个人主页面类似。</a:t>
            </a:r>
            <a:endParaRPr lang="zh-CN" altLang="en-US">
              <a:ea typeface="宋体" charset="0"/>
            </a:endParaRPr>
          </a:p>
          <a:p>
            <a:r>
              <a:rPr lang="zh-CN" altLang="en-US">
                <a:ea typeface="宋体" charset="0"/>
              </a:rPr>
              <a:t>在点击特定的帖子图片可进入到个人发帖主页面中该图片对应的帖子项进行浏览，该部分采用函数：</a:t>
            </a:r>
            <a:r>
              <a:rPr lang="en-US" altLang="zh-CN">
                <a:ea typeface="宋体" charset="0"/>
              </a:rPr>
              <a:t>     </a:t>
            </a:r>
            <a:r>
              <a:rPr lang="zh-CN" altLang="en-US">
                <a:ea typeface="宋体" charset="0"/>
              </a:rPr>
              <a:t>listView.positionViewAtIndex(index,</a:t>
            </a:r>
            <a:r>
              <a:rPr lang="en-US" altLang="zh-CN">
                <a:ea typeface="宋体" charset="0"/>
              </a:rPr>
              <a:t> listView.Center) </a:t>
            </a:r>
            <a:r>
              <a:rPr lang="zh-CN" altLang="en-US">
                <a:ea typeface="宋体" charset="0"/>
              </a:rPr>
              <a:t>来进行定位实现</a:t>
            </a:r>
            <a:endParaRPr lang="zh-CN" altLang="en-US">
              <a:ea typeface="宋体"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10" name="TextBox 2"/>
          <p:cNvSpPr txBox="true"/>
          <p:nvPr/>
        </p:nvSpPr>
        <p:spPr>
          <a:xfrm>
            <a:off x="3001645" y="2812415"/>
            <a:ext cx="1372235" cy="1234440"/>
          </a:xfrm>
          <a:prstGeom prst="rect">
            <a:avLst/>
          </a:prstGeom>
          <a:noFill/>
        </p:spPr>
        <p:txBody>
          <a:bodyPr wrap="square" lIns="0" tIns="0" rIns="0" bIns="0">
            <a:normAutofit fontScale="92500"/>
          </a:bodyPr>
          <a:lstStyle/>
          <a:p>
            <a:r>
              <a:rPr lang="en-US" altLang="zh-CN" sz="8800" b="1" dirty="0">
                <a:solidFill>
                  <a:schemeClr val="tx1"/>
                </a:solidFill>
                <a:cs typeface="+mn-ea"/>
                <a:sym typeface="+mn-lt"/>
              </a:rPr>
              <a:t>03</a:t>
            </a:r>
            <a:endParaRPr lang="en-US" altLang="zh-CN" sz="8800" b="1" dirty="0">
              <a:solidFill>
                <a:schemeClr val="tx1"/>
              </a:solidFill>
              <a:cs typeface="+mn-ea"/>
              <a:sym typeface="+mn-lt"/>
            </a:endParaRPr>
          </a:p>
        </p:txBody>
      </p:sp>
      <p:sp>
        <p:nvSpPr>
          <p:cNvPr id="22" name="TextBox 46"/>
          <p:cNvSpPr txBox="true"/>
          <p:nvPr/>
        </p:nvSpPr>
        <p:spPr>
          <a:xfrm>
            <a:off x="4481830" y="2908300"/>
            <a:ext cx="4627245" cy="1042035"/>
          </a:xfrm>
          <a:prstGeom prst="rect">
            <a:avLst/>
          </a:prstGeom>
          <a:noFill/>
        </p:spPr>
        <p:txBody>
          <a:bodyPr wrap="none" lIns="0" tIns="0" rIns="0" bIns="0" anchor="ctr" anchorCtr="false">
            <a:normAutofit/>
          </a:bodyPr>
          <a:lstStyle/>
          <a:p>
            <a:r>
              <a:rPr lang="zh-CN" altLang="en-US" sz="6000" b="1" dirty="0">
                <a:solidFill>
                  <a:schemeClr val="tx1"/>
                </a:solidFill>
                <a:cs typeface="+mn-ea"/>
                <a:sym typeface="+mn-lt"/>
              </a:rPr>
              <a:t>创新及不足之处</a:t>
            </a:r>
            <a:endParaRPr lang="zh-CN" altLang="en-US" sz="6000" b="1" dirty="0">
              <a:solidFill>
                <a:schemeClr val="tx1"/>
              </a:solidFill>
              <a:cs typeface="+mn-ea"/>
              <a:sym typeface="+mn-lt"/>
            </a:endParaRPr>
          </a:p>
        </p:txBody>
      </p:sp>
      <p:sp>
        <p:nvSpPr>
          <p:cNvPr id="23" name="TextBox 47"/>
          <p:cNvSpPr txBox="true"/>
          <p:nvPr/>
        </p:nvSpPr>
        <p:spPr>
          <a:xfrm>
            <a:off x="4655820" y="3472815"/>
            <a:ext cx="4627245" cy="307975"/>
          </a:xfrm>
          <a:prstGeom prst="rect">
            <a:avLst/>
          </a:prstGeom>
          <a:noFill/>
        </p:spPr>
        <p:txBody>
          <a:bodyPr wrap="square" lIns="0" tIns="0" rIns="0" bIns="0" anchor="t" anchorCtr="false">
            <a:normAutofit/>
          </a:bodyPr>
          <a:lstStyle/>
          <a:p>
            <a:pPr marL="285750" indent="-285750">
              <a:lnSpc>
                <a:spcPct val="120000"/>
              </a:lnSpc>
              <a:buFont typeface="Arial" panose="020B0604020202020204" pitchFamily="34" charset="0"/>
              <a:buChar char="•"/>
            </a:pPr>
            <a:endParaRPr lang="zh-CN" altLang="en-US" sz="1300" dirty="0">
              <a:solidFill>
                <a:sysClr val="windowText" lastClr="000000"/>
              </a:solidFill>
              <a:cs typeface="+mn-ea"/>
              <a:sym typeface="+mn-lt"/>
            </a:endParaRPr>
          </a:p>
        </p:txBody>
      </p:sp>
      <p:sp>
        <p:nvSpPr>
          <p:cNvPr id="4" name="TextBox 47"/>
          <p:cNvSpPr txBox="true"/>
          <p:nvPr/>
        </p:nvSpPr>
        <p:spPr>
          <a:xfrm>
            <a:off x="4655820" y="3731895"/>
            <a:ext cx="4627245" cy="307975"/>
          </a:xfrm>
          <a:prstGeom prst="rect">
            <a:avLst/>
          </a:prstGeom>
          <a:noFill/>
        </p:spPr>
        <p:txBody>
          <a:bodyPr wrap="square" lIns="0" tIns="0" rIns="0" bIns="0" anchor="t" anchorCtr="false">
            <a:normAutofit/>
          </a:bodyPr>
          <a:lstStyle/>
          <a:p>
            <a:pPr marL="285750" indent="-285750">
              <a:lnSpc>
                <a:spcPct val="120000"/>
              </a:lnSpc>
              <a:buFont typeface="Arial" panose="020B0604020202020204" pitchFamily="34" charset="0"/>
              <a:buChar char="•"/>
            </a:pPr>
            <a:endParaRPr lang="zh-CN" altLang="en-US" sz="1300" dirty="0">
              <a:solidFill>
                <a:sysClr val="windowText" lastClr="000000"/>
              </a:solidFill>
              <a:cs typeface="+mn-ea"/>
              <a:sym typeface="+mn-lt"/>
            </a:endParaRPr>
          </a:p>
        </p:txBody>
      </p:sp>
    </p:spTree>
    <p:custDataLst>
      <p:tags r:id="rId2"/>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101" name="TextBox 86"/>
          <p:cNvSpPr txBox="true"/>
          <p:nvPr/>
        </p:nvSpPr>
        <p:spPr>
          <a:xfrm>
            <a:off x="446244" y="376981"/>
            <a:ext cx="2854340" cy="551180"/>
          </a:xfrm>
          <a:prstGeom prst="rect">
            <a:avLst/>
          </a:prstGeom>
          <a:noFill/>
        </p:spPr>
        <p:txBody>
          <a:bodyPr wrap="square" lIns="121917" tIns="60958" rIns="121917" bIns="60958" rtlCol="0">
            <a:spAutoFit/>
          </a:bodyPr>
          <a:lstStyle/>
          <a:p>
            <a:r>
              <a:rPr lang="en-US" altLang="zh-CN" sz="2800" b="1" dirty="0">
                <a:latin typeface="+mj-lt"/>
                <a:ea typeface="+mj-lt"/>
                <a:cs typeface="+mj-lt"/>
                <a:sym typeface="+mn-lt"/>
              </a:rPr>
              <a:t>3.1 </a:t>
            </a:r>
            <a:r>
              <a:rPr lang="zh-CN" altLang="en-US" sz="2800" b="1" dirty="0">
                <a:latin typeface="+mj-lt"/>
                <a:ea typeface="+mj-lt"/>
                <a:cs typeface="+mj-lt"/>
                <a:sym typeface="+mn-lt"/>
              </a:rPr>
              <a:t>创新</a:t>
            </a:r>
            <a:endParaRPr lang="zh-CN" altLang="en-US" sz="2800" b="1" dirty="0">
              <a:latin typeface="+mj-lt"/>
              <a:ea typeface="+mj-lt"/>
              <a:cs typeface="+mj-lt"/>
              <a:sym typeface="+mn-lt"/>
            </a:endParaRPr>
          </a:p>
        </p:txBody>
      </p:sp>
      <p:pic>
        <p:nvPicPr>
          <p:cNvPr id="18" name="图片 17" descr="IMG_20210715_132526"/>
          <p:cNvPicPr>
            <a:picLocks noChangeAspect="true"/>
          </p:cNvPicPr>
          <p:nvPr/>
        </p:nvPicPr>
        <p:blipFill>
          <a:blip r:embed="rId2"/>
          <a:stretch>
            <a:fillRect/>
          </a:stretch>
        </p:blipFill>
        <p:spPr>
          <a:xfrm rot="5400000">
            <a:off x="9140825" y="4109085"/>
            <a:ext cx="2667635" cy="2000885"/>
          </a:xfrm>
          <a:prstGeom prst="rect">
            <a:avLst/>
          </a:prstGeom>
        </p:spPr>
      </p:pic>
      <p:pic>
        <p:nvPicPr>
          <p:cNvPr id="23" name="图片 22" descr="IMG_20210715_132603"/>
          <p:cNvPicPr>
            <a:picLocks noChangeAspect="true"/>
          </p:cNvPicPr>
          <p:nvPr/>
        </p:nvPicPr>
        <p:blipFill>
          <a:blip r:embed="rId3"/>
          <a:stretch>
            <a:fillRect/>
          </a:stretch>
        </p:blipFill>
        <p:spPr>
          <a:xfrm rot="5400000">
            <a:off x="6590665" y="4104640"/>
            <a:ext cx="2679065" cy="2009140"/>
          </a:xfrm>
          <a:prstGeom prst="rect">
            <a:avLst/>
          </a:prstGeom>
        </p:spPr>
      </p:pic>
      <p:pic>
        <p:nvPicPr>
          <p:cNvPr id="24" name="图片 23" descr="IMG_20210715_132616"/>
          <p:cNvPicPr>
            <a:picLocks noChangeAspect="true"/>
          </p:cNvPicPr>
          <p:nvPr/>
        </p:nvPicPr>
        <p:blipFill>
          <a:blip r:embed="rId4"/>
          <a:stretch>
            <a:fillRect/>
          </a:stretch>
        </p:blipFill>
        <p:spPr>
          <a:xfrm rot="5400000">
            <a:off x="9159875" y="1040765"/>
            <a:ext cx="2515235" cy="1886585"/>
          </a:xfrm>
          <a:prstGeom prst="rect">
            <a:avLst/>
          </a:prstGeom>
        </p:spPr>
      </p:pic>
      <p:pic>
        <p:nvPicPr>
          <p:cNvPr id="25" name="图片 24" descr="IMG_20210715_132637"/>
          <p:cNvPicPr>
            <a:picLocks noChangeAspect="true"/>
          </p:cNvPicPr>
          <p:nvPr/>
        </p:nvPicPr>
        <p:blipFill>
          <a:blip r:embed="rId5"/>
          <a:stretch>
            <a:fillRect/>
          </a:stretch>
        </p:blipFill>
        <p:spPr>
          <a:xfrm rot="5400000">
            <a:off x="6609080" y="1033780"/>
            <a:ext cx="2533650" cy="1900555"/>
          </a:xfrm>
          <a:prstGeom prst="rect">
            <a:avLst/>
          </a:prstGeom>
        </p:spPr>
      </p:pic>
      <p:sp>
        <p:nvSpPr>
          <p:cNvPr id="26" name="文本框 25"/>
          <p:cNvSpPr txBox="true"/>
          <p:nvPr/>
        </p:nvSpPr>
        <p:spPr>
          <a:xfrm>
            <a:off x="758825" y="2967990"/>
            <a:ext cx="5174615" cy="922020"/>
          </a:xfrm>
          <a:prstGeom prst="rect">
            <a:avLst/>
          </a:prstGeom>
          <a:noFill/>
        </p:spPr>
        <p:txBody>
          <a:bodyPr wrap="square" rtlCol="0">
            <a:spAutoFit/>
          </a:bodyPr>
          <a:p>
            <a:r>
              <a:rPr lang="zh-CN" altLang="en-US"/>
              <a:t>在仿照原有</a:t>
            </a:r>
            <a:r>
              <a:rPr lang="en-US" altLang="zh-CN"/>
              <a:t>ins app</a:t>
            </a:r>
            <a:r>
              <a:rPr lang="zh-CN" altLang="en-US">
                <a:ea typeface="宋体" charset="0"/>
              </a:rPr>
              <a:t>的基础上，通过小组讨论，结合对项目整体实现情况的估计，分为了五个大界面，使其更加美观，简洁。</a:t>
            </a:r>
            <a:endParaRPr lang="zh-CN" altLang="en-US">
              <a:ea typeface="宋体" charset="0"/>
            </a:endParaRPr>
          </a:p>
        </p:txBody>
      </p:sp>
    </p:spTree>
    <p:custDataLst>
      <p:tags r:id="rId6"/>
    </p:custData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p:txBody>
          <a:bodyPr/>
          <a:p>
            <a:r>
              <a:rPr lang="en-US" altLang="zh-CN"/>
              <a:t>3.2 </a:t>
            </a:r>
            <a:r>
              <a:t>不足之处</a:t>
            </a:r>
          </a:p>
        </p:txBody>
      </p:sp>
      <p:sp>
        <p:nvSpPr>
          <p:cNvPr id="3" name="内容占位符 2"/>
          <p:cNvSpPr>
            <a:spLocks noGrp="true"/>
          </p:cNvSpPr>
          <p:nvPr>
            <p:ph idx="1"/>
          </p:nvPr>
        </p:nvSpPr>
        <p:spPr/>
        <p:txBody>
          <a:bodyPr/>
          <a:p>
            <a:pPr marL="0" indent="0">
              <a:buNone/>
            </a:pPr>
            <a:r>
              <a:rPr lang="en-US" altLang="zh-CN"/>
              <a:t> </a:t>
            </a:r>
            <a:endParaRPr lang="en-US" altLang="zh-CN"/>
          </a:p>
        </p:txBody>
      </p:sp>
      <p:sp>
        <p:nvSpPr>
          <p:cNvPr id="4" name="文本框 3"/>
          <p:cNvSpPr txBox="true"/>
          <p:nvPr/>
        </p:nvSpPr>
        <p:spPr>
          <a:xfrm>
            <a:off x="669925" y="1582420"/>
            <a:ext cx="10531475" cy="3692525"/>
          </a:xfrm>
          <a:prstGeom prst="rect">
            <a:avLst/>
          </a:prstGeom>
          <a:noFill/>
        </p:spPr>
        <p:txBody>
          <a:bodyPr wrap="square" rtlCol="0">
            <a:spAutoFit/>
          </a:bodyPr>
          <a:p>
            <a:r>
              <a:rPr lang="zh-CN" altLang="en-US"/>
              <a:t>界面上：</a:t>
            </a:r>
            <a:endParaRPr lang="zh-CN" altLang="en-US"/>
          </a:p>
          <a:p>
            <a:r>
              <a:rPr lang="en-US" altLang="zh-CN"/>
              <a:t>	1.</a:t>
            </a:r>
            <a:r>
              <a:rPr lang="zh-CN" altLang="en-US">
                <a:ea typeface="宋体" charset="0"/>
              </a:rPr>
              <a:t>实际上，每一个界面可以点击的地方都应该实现界面跳转，但有些界面由于功能的限制，并没有实现跳转</a:t>
            </a:r>
            <a:endParaRPr lang="zh-CN" altLang="en-US">
              <a:ea typeface="宋体" charset="0"/>
            </a:endParaRPr>
          </a:p>
          <a:p>
            <a:r>
              <a:rPr lang="en-US" altLang="zh-CN">
                <a:ea typeface="宋体" charset="0"/>
              </a:rPr>
              <a:t>	2.</a:t>
            </a:r>
            <a:r>
              <a:rPr lang="zh-CN" altLang="en-US">
                <a:ea typeface="宋体" charset="0"/>
              </a:rPr>
              <a:t>有些界面整体布局后续仍需进行部分优化</a:t>
            </a:r>
            <a:endParaRPr lang="zh-CN" altLang="en-US">
              <a:ea typeface="宋体" charset="0"/>
            </a:endParaRPr>
          </a:p>
          <a:p>
            <a:endParaRPr lang="zh-CN" altLang="en-US">
              <a:ea typeface="宋体" charset="0"/>
            </a:endParaRPr>
          </a:p>
          <a:p>
            <a:r>
              <a:rPr lang="zh-CN" altLang="en-US">
                <a:ea typeface="宋体" charset="0"/>
              </a:rPr>
              <a:t>功能上：</a:t>
            </a:r>
            <a:endParaRPr lang="zh-CN" altLang="en-US">
              <a:ea typeface="宋体" charset="0"/>
            </a:endParaRPr>
          </a:p>
          <a:p>
            <a:r>
              <a:rPr lang="en-US" altLang="zh-CN">
                <a:ea typeface="宋体" charset="0"/>
              </a:rPr>
              <a:t>	1.</a:t>
            </a:r>
            <a:r>
              <a:rPr lang="zh-CN" altLang="en-US">
                <a:ea typeface="宋体" charset="0"/>
              </a:rPr>
              <a:t>在手机上打开相册选择图片，并不能将图片返回，这个功能涉及到的东西比较复杂，接下来会重点研究一下</a:t>
            </a:r>
            <a:endParaRPr lang="zh-CN" altLang="en-US">
              <a:ea typeface="宋体" charset="0"/>
            </a:endParaRPr>
          </a:p>
          <a:p>
            <a:r>
              <a:rPr lang="en-US" altLang="zh-CN">
                <a:ea typeface="宋体" charset="0"/>
              </a:rPr>
              <a:t>	2.</a:t>
            </a:r>
            <a:r>
              <a:rPr lang="zh-CN" altLang="en-US">
                <a:ea typeface="宋体" charset="0"/>
              </a:rPr>
              <a:t>对图片的滤镜处理及对比度，色温等的处理功能虽已实现，但</a:t>
            </a:r>
            <a:r>
              <a:rPr lang="en-US" altLang="zh-CN">
                <a:ea typeface="宋体" charset="0"/>
              </a:rPr>
              <a:t>QML</a:t>
            </a:r>
            <a:r>
              <a:rPr lang="en-US" altLang="en-US">
                <a:ea typeface="宋体" charset="0"/>
              </a:rPr>
              <a:t>(</a:t>
            </a:r>
            <a:r>
              <a:rPr lang="zh-CN" altLang="en-US">
                <a:ea typeface="宋体" charset="0"/>
              </a:rPr>
              <a:t>在</a:t>
            </a:r>
            <a:r>
              <a:rPr lang="en-US" altLang="en-US">
                <a:ea typeface="宋体" charset="0"/>
              </a:rPr>
              <a:t>Felgo</a:t>
            </a:r>
            <a:r>
              <a:rPr lang="zh-CN" altLang="en-US">
                <a:ea typeface="宋体" charset="0"/>
              </a:rPr>
              <a:t>中</a:t>
            </a:r>
            <a:r>
              <a:rPr lang="en-US" altLang="en-US">
                <a:ea typeface="宋体" charset="0"/>
              </a:rPr>
              <a:t>)</a:t>
            </a:r>
            <a:r>
              <a:rPr lang="zh-CN" altLang="en-US">
                <a:ea typeface="宋体" charset="0"/>
              </a:rPr>
              <a:t>无法获取</a:t>
            </a:r>
            <a:r>
              <a:rPr lang="en-US" altLang="zh-CN">
                <a:ea typeface="宋体" charset="0"/>
              </a:rPr>
              <a:t>C++</a:t>
            </a:r>
            <a:r>
              <a:rPr lang="zh-CN" altLang="en-US">
                <a:ea typeface="宋体" charset="0"/>
              </a:rPr>
              <a:t>中的修改后的图片（在不加</a:t>
            </a:r>
            <a:r>
              <a:rPr lang="en-US" altLang="zh-CN">
                <a:ea typeface="宋体" charset="0"/>
              </a:rPr>
              <a:t>Felgo</a:t>
            </a:r>
            <a:r>
              <a:rPr lang="zh-CN" altLang="en-US">
                <a:ea typeface="宋体" charset="0"/>
              </a:rPr>
              <a:t>的情况下，是可以返回并完美显示的）</a:t>
            </a:r>
            <a:r>
              <a:rPr lang="en-US" altLang="zh-CN">
                <a:ea typeface="宋体" charset="0"/>
              </a:rPr>
              <a:t>,</a:t>
            </a:r>
            <a:r>
              <a:rPr lang="zh-CN" altLang="en-US">
                <a:ea typeface="宋体" charset="0"/>
              </a:rPr>
              <a:t>这里我们尚有疑惑，目前仍未解决</a:t>
            </a:r>
            <a:endParaRPr lang="zh-CN" altLang="en-US">
              <a:ea typeface="宋体" charset="0"/>
            </a:endParaRPr>
          </a:p>
          <a:p>
            <a:r>
              <a:rPr lang="en-US" altLang="zh-CN">
                <a:ea typeface="宋体" charset="0"/>
              </a:rPr>
              <a:t>	3.</a:t>
            </a:r>
            <a:r>
              <a:rPr lang="zh-CN" altLang="en-US">
                <a:ea typeface="宋体" charset="0"/>
              </a:rPr>
              <a:t>涂鸦功能由于热加载的原因，暂时不能部署到手机上，但可以在电脑上显示，同时涂鸦后的图片暂时无法正常保存</a:t>
            </a:r>
            <a:endParaRPr lang="zh-CN" altLang="en-US">
              <a:ea typeface="宋体"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10" name="TextBox 2"/>
          <p:cNvSpPr txBox="true"/>
          <p:nvPr/>
        </p:nvSpPr>
        <p:spPr>
          <a:xfrm>
            <a:off x="3333115" y="2632075"/>
            <a:ext cx="1165225" cy="1250315"/>
          </a:xfrm>
          <a:prstGeom prst="rect">
            <a:avLst/>
          </a:prstGeom>
          <a:noFill/>
        </p:spPr>
        <p:txBody>
          <a:bodyPr wrap="square" lIns="0" tIns="0" rIns="0" bIns="0">
            <a:normAutofit fontScale="90000"/>
          </a:bodyPr>
          <a:lstStyle/>
          <a:p>
            <a:r>
              <a:rPr lang="en-US" altLang="zh-CN" sz="8800" b="1" dirty="0">
                <a:solidFill>
                  <a:schemeClr val="tx1"/>
                </a:solidFill>
                <a:cs typeface="+mn-ea"/>
                <a:sym typeface="+mn-lt"/>
              </a:rPr>
              <a:t>04</a:t>
            </a:r>
            <a:endParaRPr lang="en-US" altLang="zh-CN" sz="8800" b="1" dirty="0">
              <a:solidFill>
                <a:schemeClr val="tx1"/>
              </a:solidFill>
              <a:cs typeface="+mn-ea"/>
              <a:sym typeface="+mn-lt"/>
            </a:endParaRPr>
          </a:p>
        </p:txBody>
      </p:sp>
      <p:sp>
        <p:nvSpPr>
          <p:cNvPr id="22" name="TextBox 46"/>
          <p:cNvSpPr txBox="true"/>
          <p:nvPr/>
        </p:nvSpPr>
        <p:spPr>
          <a:xfrm>
            <a:off x="4655820" y="2736215"/>
            <a:ext cx="4627245" cy="1042035"/>
          </a:xfrm>
          <a:prstGeom prst="rect">
            <a:avLst/>
          </a:prstGeom>
          <a:noFill/>
        </p:spPr>
        <p:txBody>
          <a:bodyPr wrap="none" lIns="0" tIns="0" rIns="0" bIns="0" anchor="ctr" anchorCtr="false">
            <a:normAutofit/>
          </a:bodyPr>
          <a:lstStyle/>
          <a:p>
            <a:r>
              <a:rPr lang="zh-CN" altLang="en-US" sz="6000" b="1" dirty="0">
                <a:solidFill>
                  <a:schemeClr val="tx1"/>
                </a:solidFill>
                <a:cs typeface="+mn-ea"/>
                <a:sym typeface="+mn-lt"/>
              </a:rPr>
              <a:t>目标计划</a:t>
            </a:r>
            <a:endParaRPr lang="zh-CN" altLang="en-US" sz="6000" b="1" dirty="0">
              <a:solidFill>
                <a:schemeClr val="tx1"/>
              </a:solidFill>
              <a:cs typeface="+mn-ea"/>
              <a:sym typeface="+mn-lt"/>
            </a:endParaRPr>
          </a:p>
        </p:txBody>
      </p:sp>
    </p:spTree>
    <p:custDataLst>
      <p:tags r:id="rId2"/>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p:txBody>
          <a:bodyPr/>
          <a:p>
            <a:r>
              <a:rPr lang="en-US" altLang="zh-CN"/>
              <a:t>4. </a:t>
            </a:r>
            <a:r>
              <a:t>目标计划</a:t>
            </a:r>
          </a:p>
        </p:txBody>
      </p:sp>
      <p:cxnSp>
        <p:nvCxnSpPr>
          <p:cNvPr id="79" name="直接连接符 78"/>
          <p:cNvCxnSpPr/>
          <p:nvPr/>
        </p:nvCxnSpPr>
        <p:spPr>
          <a:xfrm flipH="true" flipV="true">
            <a:off x="4216400" y="2399030"/>
            <a:ext cx="781050" cy="19050"/>
          </a:xfrm>
          <a:prstGeom prst="line">
            <a:avLst/>
          </a:prstGeom>
          <a:noFill/>
          <a:ln w="6350" cap="flat" cmpd="sng" algn="ctr">
            <a:solidFill>
              <a:srgbClr val="262626"/>
            </a:solidFill>
            <a:prstDash val="solid"/>
            <a:miter lim="800000"/>
          </a:ln>
          <a:effectLst/>
        </p:spPr>
      </p:cxnSp>
      <p:cxnSp>
        <p:nvCxnSpPr>
          <p:cNvPr id="80" name="直接连接符 79"/>
          <p:cNvCxnSpPr/>
          <p:nvPr/>
        </p:nvCxnSpPr>
        <p:spPr>
          <a:xfrm flipH="true" flipV="true">
            <a:off x="6883400" y="3199130"/>
            <a:ext cx="781050" cy="19050"/>
          </a:xfrm>
          <a:prstGeom prst="line">
            <a:avLst/>
          </a:prstGeom>
          <a:noFill/>
          <a:ln w="6350" cap="flat" cmpd="sng" algn="ctr">
            <a:solidFill>
              <a:srgbClr val="262626"/>
            </a:solidFill>
            <a:prstDash val="solid"/>
            <a:miter lim="800000"/>
          </a:ln>
          <a:effectLst/>
        </p:spPr>
      </p:cxnSp>
      <p:cxnSp>
        <p:nvCxnSpPr>
          <p:cNvPr id="81" name="直接连接符 80"/>
          <p:cNvCxnSpPr/>
          <p:nvPr/>
        </p:nvCxnSpPr>
        <p:spPr>
          <a:xfrm flipH="true" flipV="true">
            <a:off x="4216400" y="3951605"/>
            <a:ext cx="781050" cy="19050"/>
          </a:xfrm>
          <a:prstGeom prst="line">
            <a:avLst/>
          </a:prstGeom>
          <a:noFill/>
          <a:ln w="6350" cap="flat" cmpd="sng" algn="ctr">
            <a:solidFill>
              <a:srgbClr val="262626"/>
            </a:solidFill>
            <a:prstDash val="solid"/>
            <a:miter lim="800000"/>
          </a:ln>
          <a:effectLst/>
        </p:spPr>
      </p:cxnSp>
      <p:cxnSp>
        <p:nvCxnSpPr>
          <p:cNvPr id="82" name="直接连接符 81"/>
          <p:cNvCxnSpPr/>
          <p:nvPr/>
        </p:nvCxnSpPr>
        <p:spPr>
          <a:xfrm flipH="true" flipV="true">
            <a:off x="6883400" y="4751705"/>
            <a:ext cx="781050" cy="19050"/>
          </a:xfrm>
          <a:prstGeom prst="line">
            <a:avLst/>
          </a:prstGeom>
          <a:noFill/>
          <a:ln w="6350" cap="flat" cmpd="sng" algn="ctr">
            <a:solidFill>
              <a:srgbClr val="262626"/>
            </a:solidFill>
            <a:prstDash val="solid"/>
            <a:miter lim="800000"/>
          </a:ln>
          <a:effectLst/>
        </p:spPr>
      </p:cxnSp>
      <p:grpSp>
        <p:nvGrpSpPr>
          <p:cNvPr id="83" name="组合 82"/>
          <p:cNvGrpSpPr/>
          <p:nvPr/>
        </p:nvGrpSpPr>
        <p:grpSpPr>
          <a:xfrm>
            <a:off x="5759450" y="4180205"/>
            <a:ext cx="1143000" cy="1143000"/>
            <a:chOff x="5619750" y="4581525"/>
            <a:chExt cx="1143000" cy="1143000"/>
          </a:xfrm>
          <a:solidFill>
            <a:srgbClr val="262626"/>
          </a:solidFill>
        </p:grpSpPr>
        <p:sp>
          <p:nvSpPr>
            <p:cNvPr id="84" name="菱形 83"/>
            <p:cNvSpPr/>
            <p:nvPr/>
          </p:nvSpPr>
          <p:spPr>
            <a:xfrm>
              <a:off x="5619750" y="4581525"/>
              <a:ext cx="1143000" cy="1143000"/>
            </a:xfrm>
            <a:prstGeom prst="diamond">
              <a:avLst/>
            </a:prstGeom>
            <a:noFill/>
            <a:ln w="57150" cap="flat" cmpd="sng" algn="ctr">
              <a:solidFill>
                <a:srgbClr val="262626"/>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262626"/>
                </a:solidFill>
                <a:effectLst/>
                <a:uLnTx/>
                <a:uFillTx/>
                <a:cs typeface="+mn-ea"/>
                <a:sym typeface="+mn-lt"/>
              </a:endParaRPr>
            </a:p>
          </p:txBody>
        </p:sp>
        <p:grpSp>
          <p:nvGrpSpPr>
            <p:cNvPr id="85" name="组合 84"/>
            <p:cNvGrpSpPr/>
            <p:nvPr/>
          </p:nvGrpSpPr>
          <p:grpSpPr>
            <a:xfrm>
              <a:off x="6006099" y="5039632"/>
              <a:ext cx="366126" cy="226786"/>
              <a:chOff x="10655670" y="657377"/>
              <a:chExt cx="526153" cy="325910"/>
            </a:xfrm>
            <a:grpFill/>
          </p:grpSpPr>
          <p:sp>
            <p:nvSpPr>
              <p:cNvPr id="86" name="Freeform 89"/>
              <p:cNvSpPr>
                <a:spLocks noEditPoints="true"/>
              </p:cNvSpPr>
              <p:nvPr/>
            </p:nvSpPr>
            <p:spPr bwMode="auto">
              <a:xfrm>
                <a:off x="10697100" y="657377"/>
                <a:ext cx="444675" cy="280339"/>
              </a:xfrm>
              <a:custGeom>
                <a:avLst/>
                <a:gdLst>
                  <a:gd name="T0" fmla="*/ 4 w 162"/>
                  <a:gd name="T1" fmla="*/ 102 h 102"/>
                  <a:gd name="T2" fmla="*/ 158 w 162"/>
                  <a:gd name="T3" fmla="*/ 102 h 102"/>
                  <a:gd name="T4" fmla="*/ 162 w 162"/>
                  <a:gd name="T5" fmla="*/ 98 h 102"/>
                  <a:gd name="T6" fmla="*/ 162 w 162"/>
                  <a:gd name="T7" fmla="*/ 4 h 102"/>
                  <a:gd name="T8" fmla="*/ 158 w 162"/>
                  <a:gd name="T9" fmla="*/ 0 h 102"/>
                  <a:gd name="T10" fmla="*/ 4 w 162"/>
                  <a:gd name="T11" fmla="*/ 0 h 102"/>
                  <a:gd name="T12" fmla="*/ 0 w 162"/>
                  <a:gd name="T13" fmla="*/ 4 h 102"/>
                  <a:gd name="T14" fmla="*/ 0 w 162"/>
                  <a:gd name="T15" fmla="*/ 98 h 102"/>
                  <a:gd name="T16" fmla="*/ 4 w 162"/>
                  <a:gd name="T17" fmla="*/ 102 h 102"/>
                  <a:gd name="T18" fmla="*/ 81 w 162"/>
                  <a:gd name="T19" fmla="*/ 3 h 102"/>
                  <a:gd name="T20" fmla="*/ 83 w 162"/>
                  <a:gd name="T21" fmla="*/ 5 h 102"/>
                  <a:gd name="T22" fmla="*/ 81 w 162"/>
                  <a:gd name="T23" fmla="*/ 8 h 102"/>
                  <a:gd name="T24" fmla="*/ 78 w 162"/>
                  <a:gd name="T25" fmla="*/ 5 h 102"/>
                  <a:gd name="T26" fmla="*/ 81 w 162"/>
                  <a:gd name="T27" fmla="*/ 3 h 102"/>
                  <a:gd name="T28" fmla="*/ 10 w 162"/>
                  <a:gd name="T29" fmla="*/ 10 h 102"/>
                  <a:gd name="T30" fmla="*/ 152 w 162"/>
                  <a:gd name="T31" fmla="*/ 10 h 102"/>
                  <a:gd name="T32" fmla="*/ 152 w 162"/>
                  <a:gd name="T33" fmla="*/ 92 h 102"/>
                  <a:gd name="T34" fmla="*/ 10 w 162"/>
                  <a:gd name="T35" fmla="*/ 92 h 102"/>
                  <a:gd name="T36" fmla="*/ 10 w 162"/>
                  <a:gd name="T37" fmla="*/ 1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2" h="102">
                    <a:moveTo>
                      <a:pt x="4" y="102"/>
                    </a:moveTo>
                    <a:cubicBezTo>
                      <a:pt x="158" y="102"/>
                      <a:pt x="158" y="102"/>
                      <a:pt x="158" y="102"/>
                    </a:cubicBezTo>
                    <a:cubicBezTo>
                      <a:pt x="160" y="102"/>
                      <a:pt x="162" y="100"/>
                      <a:pt x="162" y="98"/>
                    </a:cubicBezTo>
                    <a:cubicBezTo>
                      <a:pt x="162" y="4"/>
                      <a:pt x="162" y="4"/>
                      <a:pt x="162" y="4"/>
                    </a:cubicBezTo>
                    <a:cubicBezTo>
                      <a:pt x="162" y="2"/>
                      <a:pt x="160" y="0"/>
                      <a:pt x="158" y="0"/>
                    </a:cubicBezTo>
                    <a:cubicBezTo>
                      <a:pt x="4" y="0"/>
                      <a:pt x="4" y="0"/>
                      <a:pt x="4" y="0"/>
                    </a:cubicBezTo>
                    <a:cubicBezTo>
                      <a:pt x="2" y="0"/>
                      <a:pt x="0" y="2"/>
                      <a:pt x="0" y="4"/>
                    </a:cubicBezTo>
                    <a:cubicBezTo>
                      <a:pt x="0" y="98"/>
                      <a:pt x="0" y="98"/>
                      <a:pt x="0" y="98"/>
                    </a:cubicBezTo>
                    <a:cubicBezTo>
                      <a:pt x="0" y="100"/>
                      <a:pt x="2" y="102"/>
                      <a:pt x="4" y="102"/>
                    </a:cubicBezTo>
                    <a:close/>
                    <a:moveTo>
                      <a:pt x="81" y="3"/>
                    </a:moveTo>
                    <a:cubicBezTo>
                      <a:pt x="82" y="3"/>
                      <a:pt x="83" y="4"/>
                      <a:pt x="83" y="5"/>
                    </a:cubicBezTo>
                    <a:cubicBezTo>
                      <a:pt x="83" y="7"/>
                      <a:pt x="82" y="8"/>
                      <a:pt x="81" y="8"/>
                    </a:cubicBezTo>
                    <a:cubicBezTo>
                      <a:pt x="79" y="8"/>
                      <a:pt x="78" y="7"/>
                      <a:pt x="78" y="5"/>
                    </a:cubicBezTo>
                    <a:cubicBezTo>
                      <a:pt x="78" y="4"/>
                      <a:pt x="79" y="3"/>
                      <a:pt x="81" y="3"/>
                    </a:cubicBezTo>
                    <a:close/>
                    <a:moveTo>
                      <a:pt x="10" y="10"/>
                    </a:moveTo>
                    <a:cubicBezTo>
                      <a:pt x="152" y="10"/>
                      <a:pt x="152" y="10"/>
                      <a:pt x="152" y="10"/>
                    </a:cubicBezTo>
                    <a:cubicBezTo>
                      <a:pt x="152" y="92"/>
                      <a:pt x="152" y="92"/>
                      <a:pt x="152" y="92"/>
                    </a:cubicBezTo>
                    <a:cubicBezTo>
                      <a:pt x="10" y="92"/>
                      <a:pt x="10" y="92"/>
                      <a:pt x="10" y="92"/>
                    </a:cubicBezTo>
                    <a:lnTo>
                      <a:pt x="10" y="10"/>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87" name="Freeform 90"/>
              <p:cNvSpPr/>
              <p:nvPr/>
            </p:nvSpPr>
            <p:spPr bwMode="auto">
              <a:xfrm>
                <a:off x="10655670" y="947382"/>
                <a:ext cx="526153" cy="35905"/>
              </a:xfrm>
              <a:custGeom>
                <a:avLst/>
                <a:gdLst>
                  <a:gd name="T0" fmla="*/ 192 w 192"/>
                  <a:gd name="T1" fmla="*/ 0 h 13"/>
                  <a:gd name="T2" fmla="*/ 125 w 192"/>
                  <a:gd name="T3" fmla="*/ 0 h 13"/>
                  <a:gd name="T4" fmla="*/ 123 w 192"/>
                  <a:gd name="T5" fmla="*/ 3 h 13"/>
                  <a:gd name="T6" fmla="*/ 69 w 192"/>
                  <a:gd name="T7" fmla="*/ 3 h 13"/>
                  <a:gd name="T8" fmla="*/ 66 w 192"/>
                  <a:gd name="T9" fmla="*/ 0 h 13"/>
                  <a:gd name="T10" fmla="*/ 0 w 192"/>
                  <a:gd name="T11" fmla="*/ 0 h 13"/>
                  <a:gd name="T12" fmla="*/ 0 w 192"/>
                  <a:gd name="T13" fmla="*/ 1 h 13"/>
                  <a:gd name="T14" fmla="*/ 0 w 192"/>
                  <a:gd name="T15" fmla="*/ 4 h 13"/>
                  <a:gd name="T16" fmla="*/ 9 w 192"/>
                  <a:gd name="T17" fmla="*/ 13 h 13"/>
                  <a:gd name="T18" fmla="*/ 183 w 192"/>
                  <a:gd name="T19" fmla="*/ 13 h 13"/>
                  <a:gd name="T20" fmla="*/ 192 w 192"/>
                  <a:gd name="T21" fmla="*/ 4 h 13"/>
                  <a:gd name="T22" fmla="*/ 192 w 192"/>
                  <a:gd name="T23" fmla="*/ 1 h 13"/>
                  <a:gd name="T24" fmla="*/ 192 w 192"/>
                  <a:gd name="T25"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2" h="13">
                    <a:moveTo>
                      <a:pt x="192" y="0"/>
                    </a:moveTo>
                    <a:cubicBezTo>
                      <a:pt x="125" y="0"/>
                      <a:pt x="125" y="0"/>
                      <a:pt x="125" y="0"/>
                    </a:cubicBezTo>
                    <a:cubicBezTo>
                      <a:pt x="125" y="2"/>
                      <a:pt x="124" y="3"/>
                      <a:pt x="123" y="3"/>
                    </a:cubicBezTo>
                    <a:cubicBezTo>
                      <a:pt x="69" y="3"/>
                      <a:pt x="69" y="3"/>
                      <a:pt x="69" y="3"/>
                    </a:cubicBezTo>
                    <a:cubicBezTo>
                      <a:pt x="68" y="3"/>
                      <a:pt x="66" y="2"/>
                      <a:pt x="66" y="0"/>
                    </a:cubicBezTo>
                    <a:cubicBezTo>
                      <a:pt x="0" y="0"/>
                      <a:pt x="0" y="0"/>
                      <a:pt x="0" y="0"/>
                    </a:cubicBezTo>
                    <a:cubicBezTo>
                      <a:pt x="0" y="1"/>
                      <a:pt x="0" y="1"/>
                      <a:pt x="0" y="1"/>
                    </a:cubicBezTo>
                    <a:cubicBezTo>
                      <a:pt x="0" y="4"/>
                      <a:pt x="0" y="4"/>
                      <a:pt x="0" y="4"/>
                    </a:cubicBezTo>
                    <a:cubicBezTo>
                      <a:pt x="0" y="9"/>
                      <a:pt x="4" y="13"/>
                      <a:pt x="9" y="13"/>
                    </a:cubicBezTo>
                    <a:cubicBezTo>
                      <a:pt x="183" y="13"/>
                      <a:pt x="183" y="13"/>
                      <a:pt x="183" y="13"/>
                    </a:cubicBezTo>
                    <a:cubicBezTo>
                      <a:pt x="188" y="13"/>
                      <a:pt x="192" y="9"/>
                      <a:pt x="192" y="4"/>
                    </a:cubicBezTo>
                    <a:cubicBezTo>
                      <a:pt x="192" y="1"/>
                      <a:pt x="192" y="1"/>
                      <a:pt x="192" y="1"/>
                    </a:cubicBezTo>
                    <a:cubicBezTo>
                      <a:pt x="192" y="1"/>
                      <a:pt x="192" y="1"/>
                      <a:pt x="192" y="0"/>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88" name="Freeform 91"/>
              <p:cNvSpPr>
                <a:spLocks noEditPoints="true"/>
              </p:cNvSpPr>
              <p:nvPr/>
            </p:nvSpPr>
            <p:spPr bwMode="auto">
              <a:xfrm>
                <a:off x="10741291" y="701568"/>
                <a:ext cx="356292" cy="191956"/>
              </a:xfrm>
              <a:custGeom>
                <a:avLst/>
                <a:gdLst>
                  <a:gd name="T0" fmla="*/ 0 w 130"/>
                  <a:gd name="T1" fmla="*/ 70 h 70"/>
                  <a:gd name="T2" fmla="*/ 130 w 130"/>
                  <a:gd name="T3" fmla="*/ 0 h 70"/>
                  <a:gd name="T4" fmla="*/ 40 w 130"/>
                  <a:gd name="T5" fmla="*/ 47 h 70"/>
                  <a:gd name="T6" fmla="*/ 34 w 130"/>
                  <a:gd name="T7" fmla="*/ 36 h 70"/>
                  <a:gd name="T8" fmla="*/ 31 w 130"/>
                  <a:gd name="T9" fmla="*/ 31 h 70"/>
                  <a:gd name="T10" fmla="*/ 27 w 130"/>
                  <a:gd name="T11" fmla="*/ 34 h 70"/>
                  <a:gd name="T12" fmla="*/ 22 w 130"/>
                  <a:gd name="T13" fmla="*/ 47 h 70"/>
                  <a:gd name="T14" fmla="*/ 27 w 130"/>
                  <a:gd name="T15" fmla="*/ 19 h 70"/>
                  <a:gd name="T16" fmla="*/ 28 w 130"/>
                  <a:gd name="T17" fmla="*/ 29 h 70"/>
                  <a:gd name="T18" fmla="*/ 33 w 130"/>
                  <a:gd name="T19" fmla="*/ 26 h 70"/>
                  <a:gd name="T20" fmla="*/ 38 w 130"/>
                  <a:gd name="T21" fmla="*/ 28 h 70"/>
                  <a:gd name="T22" fmla="*/ 40 w 130"/>
                  <a:gd name="T23" fmla="*/ 35 h 70"/>
                  <a:gd name="T24" fmla="*/ 56 w 130"/>
                  <a:gd name="T25" fmla="*/ 47 h 70"/>
                  <a:gd name="T26" fmla="*/ 49 w 130"/>
                  <a:gd name="T27" fmla="*/ 46 h 70"/>
                  <a:gd name="T28" fmla="*/ 48 w 130"/>
                  <a:gd name="T29" fmla="*/ 31 h 70"/>
                  <a:gd name="T30" fmla="*/ 45 w 130"/>
                  <a:gd name="T31" fmla="*/ 27 h 70"/>
                  <a:gd name="T32" fmla="*/ 48 w 130"/>
                  <a:gd name="T33" fmla="*/ 23 h 70"/>
                  <a:gd name="T34" fmla="*/ 53 w 130"/>
                  <a:gd name="T35" fmla="*/ 27 h 70"/>
                  <a:gd name="T36" fmla="*/ 58 w 130"/>
                  <a:gd name="T37" fmla="*/ 31 h 70"/>
                  <a:gd name="T38" fmla="*/ 53 w 130"/>
                  <a:gd name="T39" fmla="*/ 39 h 70"/>
                  <a:gd name="T40" fmla="*/ 55 w 130"/>
                  <a:gd name="T41" fmla="*/ 43 h 70"/>
                  <a:gd name="T42" fmla="*/ 58 w 130"/>
                  <a:gd name="T43" fmla="*/ 42 h 70"/>
                  <a:gd name="T44" fmla="*/ 56 w 130"/>
                  <a:gd name="T45" fmla="*/ 47 h 70"/>
                  <a:gd name="T46" fmla="*/ 87 w 130"/>
                  <a:gd name="T47" fmla="*/ 47 h 70"/>
                  <a:gd name="T48" fmla="*/ 86 w 130"/>
                  <a:gd name="T49" fmla="*/ 32 h 70"/>
                  <a:gd name="T50" fmla="*/ 82 w 130"/>
                  <a:gd name="T51" fmla="*/ 32 h 70"/>
                  <a:gd name="T52" fmla="*/ 81 w 130"/>
                  <a:gd name="T53" fmla="*/ 47 h 70"/>
                  <a:gd name="T54" fmla="*/ 75 w 130"/>
                  <a:gd name="T55" fmla="*/ 36 h 70"/>
                  <a:gd name="T56" fmla="*/ 73 w 130"/>
                  <a:gd name="T57" fmla="*/ 31 h 70"/>
                  <a:gd name="T58" fmla="*/ 69 w 130"/>
                  <a:gd name="T59" fmla="*/ 34 h 70"/>
                  <a:gd name="T60" fmla="*/ 64 w 130"/>
                  <a:gd name="T61" fmla="*/ 47 h 70"/>
                  <a:gd name="T62" fmla="*/ 68 w 130"/>
                  <a:gd name="T63" fmla="*/ 27 h 70"/>
                  <a:gd name="T64" fmla="*/ 69 w 130"/>
                  <a:gd name="T65" fmla="*/ 30 h 70"/>
                  <a:gd name="T66" fmla="*/ 75 w 130"/>
                  <a:gd name="T67" fmla="*/ 26 h 70"/>
                  <a:gd name="T68" fmla="*/ 80 w 130"/>
                  <a:gd name="T69" fmla="*/ 30 h 70"/>
                  <a:gd name="T70" fmla="*/ 86 w 130"/>
                  <a:gd name="T71" fmla="*/ 26 h 70"/>
                  <a:gd name="T72" fmla="*/ 90 w 130"/>
                  <a:gd name="T73" fmla="*/ 28 h 70"/>
                  <a:gd name="T74" fmla="*/ 92 w 130"/>
                  <a:gd name="T75" fmla="*/ 35 h 70"/>
                  <a:gd name="T76" fmla="*/ 107 w 130"/>
                  <a:gd name="T77" fmla="*/ 47 h 70"/>
                  <a:gd name="T78" fmla="*/ 101 w 130"/>
                  <a:gd name="T79" fmla="*/ 46 h 70"/>
                  <a:gd name="T80" fmla="*/ 99 w 130"/>
                  <a:gd name="T81" fmla="*/ 19 h 70"/>
                  <a:gd name="T82" fmla="*/ 105 w 130"/>
                  <a:gd name="T83" fmla="*/ 40 h 70"/>
                  <a:gd name="T84" fmla="*/ 106 w 130"/>
                  <a:gd name="T85" fmla="*/ 43 h 70"/>
                  <a:gd name="T86" fmla="*/ 108 w 130"/>
                  <a:gd name="T87" fmla="*/ 42 h 70"/>
                  <a:gd name="T88" fmla="*/ 107 w 130"/>
                  <a:gd name="T89" fmla="*/ 4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30" h="70">
                    <a:moveTo>
                      <a:pt x="0" y="0"/>
                    </a:moveTo>
                    <a:cubicBezTo>
                      <a:pt x="0" y="70"/>
                      <a:pt x="0" y="70"/>
                      <a:pt x="0" y="70"/>
                    </a:cubicBezTo>
                    <a:cubicBezTo>
                      <a:pt x="130" y="70"/>
                      <a:pt x="130" y="70"/>
                      <a:pt x="130" y="70"/>
                    </a:cubicBezTo>
                    <a:cubicBezTo>
                      <a:pt x="130" y="0"/>
                      <a:pt x="130" y="0"/>
                      <a:pt x="130" y="0"/>
                    </a:cubicBezTo>
                    <a:lnTo>
                      <a:pt x="0" y="0"/>
                    </a:lnTo>
                    <a:close/>
                    <a:moveTo>
                      <a:pt x="40" y="47"/>
                    </a:moveTo>
                    <a:cubicBezTo>
                      <a:pt x="34" y="47"/>
                      <a:pt x="34" y="47"/>
                      <a:pt x="34" y="47"/>
                    </a:cubicBezTo>
                    <a:cubicBezTo>
                      <a:pt x="34" y="36"/>
                      <a:pt x="34" y="36"/>
                      <a:pt x="34" y="36"/>
                    </a:cubicBezTo>
                    <a:cubicBezTo>
                      <a:pt x="34" y="34"/>
                      <a:pt x="34" y="33"/>
                      <a:pt x="34" y="32"/>
                    </a:cubicBezTo>
                    <a:cubicBezTo>
                      <a:pt x="33" y="31"/>
                      <a:pt x="32" y="31"/>
                      <a:pt x="31" y="31"/>
                    </a:cubicBezTo>
                    <a:cubicBezTo>
                      <a:pt x="30" y="31"/>
                      <a:pt x="30" y="31"/>
                      <a:pt x="29" y="32"/>
                    </a:cubicBezTo>
                    <a:cubicBezTo>
                      <a:pt x="28" y="32"/>
                      <a:pt x="28" y="33"/>
                      <a:pt x="27" y="34"/>
                    </a:cubicBezTo>
                    <a:cubicBezTo>
                      <a:pt x="27" y="47"/>
                      <a:pt x="27" y="47"/>
                      <a:pt x="27" y="47"/>
                    </a:cubicBezTo>
                    <a:cubicBezTo>
                      <a:pt x="22" y="47"/>
                      <a:pt x="22" y="47"/>
                      <a:pt x="22" y="47"/>
                    </a:cubicBezTo>
                    <a:cubicBezTo>
                      <a:pt x="22" y="19"/>
                      <a:pt x="22" y="19"/>
                      <a:pt x="22" y="19"/>
                    </a:cubicBezTo>
                    <a:cubicBezTo>
                      <a:pt x="27" y="19"/>
                      <a:pt x="27" y="19"/>
                      <a:pt x="27" y="19"/>
                    </a:cubicBezTo>
                    <a:cubicBezTo>
                      <a:pt x="27" y="29"/>
                      <a:pt x="27" y="29"/>
                      <a:pt x="27" y="29"/>
                    </a:cubicBezTo>
                    <a:cubicBezTo>
                      <a:pt x="28" y="29"/>
                      <a:pt x="28" y="29"/>
                      <a:pt x="28" y="29"/>
                    </a:cubicBezTo>
                    <a:cubicBezTo>
                      <a:pt x="28" y="28"/>
                      <a:pt x="29" y="28"/>
                      <a:pt x="30" y="27"/>
                    </a:cubicBezTo>
                    <a:cubicBezTo>
                      <a:pt x="31" y="27"/>
                      <a:pt x="32" y="26"/>
                      <a:pt x="33" y="26"/>
                    </a:cubicBezTo>
                    <a:cubicBezTo>
                      <a:pt x="35" y="26"/>
                      <a:pt x="35" y="27"/>
                      <a:pt x="36" y="27"/>
                    </a:cubicBezTo>
                    <a:cubicBezTo>
                      <a:pt x="37" y="27"/>
                      <a:pt x="38" y="27"/>
                      <a:pt x="38" y="28"/>
                    </a:cubicBezTo>
                    <a:cubicBezTo>
                      <a:pt x="39" y="29"/>
                      <a:pt x="39" y="30"/>
                      <a:pt x="39" y="31"/>
                    </a:cubicBezTo>
                    <a:cubicBezTo>
                      <a:pt x="40" y="32"/>
                      <a:pt x="40" y="33"/>
                      <a:pt x="40" y="35"/>
                    </a:cubicBezTo>
                    <a:lnTo>
                      <a:pt x="40" y="47"/>
                    </a:lnTo>
                    <a:close/>
                    <a:moveTo>
                      <a:pt x="56" y="47"/>
                    </a:moveTo>
                    <a:cubicBezTo>
                      <a:pt x="55" y="47"/>
                      <a:pt x="54" y="48"/>
                      <a:pt x="53" y="48"/>
                    </a:cubicBezTo>
                    <a:cubicBezTo>
                      <a:pt x="51" y="48"/>
                      <a:pt x="50" y="47"/>
                      <a:pt x="49" y="46"/>
                    </a:cubicBezTo>
                    <a:cubicBezTo>
                      <a:pt x="48" y="45"/>
                      <a:pt x="48" y="44"/>
                      <a:pt x="48" y="41"/>
                    </a:cubicBezTo>
                    <a:cubicBezTo>
                      <a:pt x="48" y="31"/>
                      <a:pt x="48" y="31"/>
                      <a:pt x="48" y="31"/>
                    </a:cubicBezTo>
                    <a:cubicBezTo>
                      <a:pt x="45" y="31"/>
                      <a:pt x="45" y="31"/>
                      <a:pt x="45" y="31"/>
                    </a:cubicBezTo>
                    <a:cubicBezTo>
                      <a:pt x="45" y="27"/>
                      <a:pt x="45" y="27"/>
                      <a:pt x="45" y="27"/>
                    </a:cubicBezTo>
                    <a:cubicBezTo>
                      <a:pt x="48" y="27"/>
                      <a:pt x="48" y="27"/>
                      <a:pt x="48" y="27"/>
                    </a:cubicBezTo>
                    <a:cubicBezTo>
                      <a:pt x="48" y="23"/>
                      <a:pt x="48" y="23"/>
                      <a:pt x="48" y="23"/>
                    </a:cubicBezTo>
                    <a:cubicBezTo>
                      <a:pt x="53" y="22"/>
                      <a:pt x="53" y="22"/>
                      <a:pt x="53" y="22"/>
                    </a:cubicBezTo>
                    <a:cubicBezTo>
                      <a:pt x="53" y="27"/>
                      <a:pt x="53" y="27"/>
                      <a:pt x="53" y="27"/>
                    </a:cubicBezTo>
                    <a:cubicBezTo>
                      <a:pt x="58" y="27"/>
                      <a:pt x="58" y="27"/>
                      <a:pt x="58" y="27"/>
                    </a:cubicBezTo>
                    <a:cubicBezTo>
                      <a:pt x="58" y="31"/>
                      <a:pt x="58" y="31"/>
                      <a:pt x="58" y="31"/>
                    </a:cubicBezTo>
                    <a:cubicBezTo>
                      <a:pt x="53" y="31"/>
                      <a:pt x="53" y="31"/>
                      <a:pt x="53" y="31"/>
                    </a:cubicBezTo>
                    <a:cubicBezTo>
                      <a:pt x="53" y="39"/>
                      <a:pt x="53" y="39"/>
                      <a:pt x="53" y="39"/>
                    </a:cubicBezTo>
                    <a:cubicBezTo>
                      <a:pt x="53" y="40"/>
                      <a:pt x="53" y="41"/>
                      <a:pt x="53" y="42"/>
                    </a:cubicBezTo>
                    <a:cubicBezTo>
                      <a:pt x="54" y="43"/>
                      <a:pt x="54" y="43"/>
                      <a:pt x="55" y="43"/>
                    </a:cubicBezTo>
                    <a:cubicBezTo>
                      <a:pt x="55" y="43"/>
                      <a:pt x="56" y="43"/>
                      <a:pt x="56" y="43"/>
                    </a:cubicBezTo>
                    <a:cubicBezTo>
                      <a:pt x="57" y="43"/>
                      <a:pt x="57" y="42"/>
                      <a:pt x="58" y="42"/>
                    </a:cubicBezTo>
                    <a:cubicBezTo>
                      <a:pt x="58" y="46"/>
                      <a:pt x="58" y="46"/>
                      <a:pt x="58" y="46"/>
                    </a:cubicBezTo>
                    <a:cubicBezTo>
                      <a:pt x="58" y="47"/>
                      <a:pt x="57" y="47"/>
                      <a:pt x="56" y="47"/>
                    </a:cubicBezTo>
                    <a:close/>
                    <a:moveTo>
                      <a:pt x="92" y="47"/>
                    </a:moveTo>
                    <a:cubicBezTo>
                      <a:pt x="87" y="47"/>
                      <a:pt x="87" y="47"/>
                      <a:pt x="87" y="47"/>
                    </a:cubicBezTo>
                    <a:cubicBezTo>
                      <a:pt x="87" y="36"/>
                      <a:pt x="87" y="36"/>
                      <a:pt x="87" y="36"/>
                    </a:cubicBezTo>
                    <a:cubicBezTo>
                      <a:pt x="87" y="34"/>
                      <a:pt x="87" y="33"/>
                      <a:pt x="86" y="32"/>
                    </a:cubicBezTo>
                    <a:cubicBezTo>
                      <a:pt x="86" y="31"/>
                      <a:pt x="85" y="31"/>
                      <a:pt x="84" y="31"/>
                    </a:cubicBezTo>
                    <a:cubicBezTo>
                      <a:pt x="83" y="31"/>
                      <a:pt x="82" y="31"/>
                      <a:pt x="82" y="32"/>
                    </a:cubicBezTo>
                    <a:cubicBezTo>
                      <a:pt x="81" y="32"/>
                      <a:pt x="81" y="33"/>
                      <a:pt x="81" y="34"/>
                    </a:cubicBezTo>
                    <a:cubicBezTo>
                      <a:pt x="81" y="47"/>
                      <a:pt x="81" y="47"/>
                      <a:pt x="81" y="47"/>
                    </a:cubicBezTo>
                    <a:cubicBezTo>
                      <a:pt x="75" y="47"/>
                      <a:pt x="75" y="47"/>
                      <a:pt x="75" y="47"/>
                    </a:cubicBezTo>
                    <a:cubicBezTo>
                      <a:pt x="75" y="36"/>
                      <a:pt x="75" y="36"/>
                      <a:pt x="75" y="36"/>
                    </a:cubicBezTo>
                    <a:cubicBezTo>
                      <a:pt x="75" y="34"/>
                      <a:pt x="75" y="33"/>
                      <a:pt x="75" y="32"/>
                    </a:cubicBezTo>
                    <a:cubicBezTo>
                      <a:pt x="74" y="31"/>
                      <a:pt x="74" y="31"/>
                      <a:pt x="73" y="31"/>
                    </a:cubicBezTo>
                    <a:cubicBezTo>
                      <a:pt x="72" y="31"/>
                      <a:pt x="71" y="31"/>
                      <a:pt x="70" y="32"/>
                    </a:cubicBezTo>
                    <a:cubicBezTo>
                      <a:pt x="70" y="32"/>
                      <a:pt x="69" y="33"/>
                      <a:pt x="69" y="34"/>
                    </a:cubicBezTo>
                    <a:cubicBezTo>
                      <a:pt x="69" y="47"/>
                      <a:pt x="69" y="47"/>
                      <a:pt x="69" y="47"/>
                    </a:cubicBezTo>
                    <a:cubicBezTo>
                      <a:pt x="64" y="47"/>
                      <a:pt x="64" y="47"/>
                      <a:pt x="64" y="47"/>
                    </a:cubicBezTo>
                    <a:cubicBezTo>
                      <a:pt x="64" y="27"/>
                      <a:pt x="64" y="27"/>
                      <a:pt x="64" y="27"/>
                    </a:cubicBezTo>
                    <a:cubicBezTo>
                      <a:pt x="68" y="27"/>
                      <a:pt x="68" y="27"/>
                      <a:pt x="68" y="27"/>
                    </a:cubicBezTo>
                    <a:cubicBezTo>
                      <a:pt x="69" y="30"/>
                      <a:pt x="69" y="30"/>
                      <a:pt x="69" y="30"/>
                    </a:cubicBezTo>
                    <a:cubicBezTo>
                      <a:pt x="69" y="30"/>
                      <a:pt x="69" y="30"/>
                      <a:pt x="69" y="30"/>
                    </a:cubicBezTo>
                    <a:cubicBezTo>
                      <a:pt x="69" y="29"/>
                      <a:pt x="70" y="28"/>
                      <a:pt x="71" y="27"/>
                    </a:cubicBezTo>
                    <a:cubicBezTo>
                      <a:pt x="72" y="27"/>
                      <a:pt x="73" y="26"/>
                      <a:pt x="75" y="26"/>
                    </a:cubicBezTo>
                    <a:cubicBezTo>
                      <a:pt x="76" y="26"/>
                      <a:pt x="77" y="27"/>
                      <a:pt x="78" y="27"/>
                    </a:cubicBezTo>
                    <a:cubicBezTo>
                      <a:pt x="79" y="28"/>
                      <a:pt x="79" y="29"/>
                      <a:pt x="80" y="30"/>
                    </a:cubicBezTo>
                    <a:cubicBezTo>
                      <a:pt x="80" y="29"/>
                      <a:pt x="81" y="28"/>
                      <a:pt x="82" y="27"/>
                    </a:cubicBezTo>
                    <a:cubicBezTo>
                      <a:pt x="83" y="27"/>
                      <a:pt x="84" y="26"/>
                      <a:pt x="86" y="26"/>
                    </a:cubicBezTo>
                    <a:cubicBezTo>
                      <a:pt x="87" y="26"/>
                      <a:pt x="88" y="27"/>
                      <a:pt x="89" y="27"/>
                    </a:cubicBezTo>
                    <a:cubicBezTo>
                      <a:pt x="89" y="27"/>
                      <a:pt x="90" y="28"/>
                      <a:pt x="90" y="28"/>
                    </a:cubicBezTo>
                    <a:cubicBezTo>
                      <a:pt x="91" y="29"/>
                      <a:pt x="91" y="30"/>
                      <a:pt x="92" y="31"/>
                    </a:cubicBezTo>
                    <a:cubicBezTo>
                      <a:pt x="92" y="32"/>
                      <a:pt x="92" y="33"/>
                      <a:pt x="92" y="35"/>
                    </a:cubicBezTo>
                    <a:lnTo>
                      <a:pt x="92" y="47"/>
                    </a:lnTo>
                    <a:close/>
                    <a:moveTo>
                      <a:pt x="107" y="47"/>
                    </a:moveTo>
                    <a:cubicBezTo>
                      <a:pt x="106" y="47"/>
                      <a:pt x="105" y="48"/>
                      <a:pt x="104" y="48"/>
                    </a:cubicBezTo>
                    <a:cubicBezTo>
                      <a:pt x="102" y="48"/>
                      <a:pt x="101" y="47"/>
                      <a:pt x="101" y="46"/>
                    </a:cubicBezTo>
                    <a:cubicBezTo>
                      <a:pt x="100" y="46"/>
                      <a:pt x="99" y="45"/>
                      <a:pt x="99" y="43"/>
                    </a:cubicBezTo>
                    <a:cubicBezTo>
                      <a:pt x="99" y="19"/>
                      <a:pt x="99" y="19"/>
                      <a:pt x="99" y="19"/>
                    </a:cubicBezTo>
                    <a:cubicBezTo>
                      <a:pt x="105" y="19"/>
                      <a:pt x="105" y="19"/>
                      <a:pt x="105" y="19"/>
                    </a:cubicBezTo>
                    <a:cubicBezTo>
                      <a:pt x="105" y="40"/>
                      <a:pt x="105" y="40"/>
                      <a:pt x="105" y="40"/>
                    </a:cubicBezTo>
                    <a:cubicBezTo>
                      <a:pt x="105" y="41"/>
                      <a:pt x="105" y="42"/>
                      <a:pt x="105" y="42"/>
                    </a:cubicBezTo>
                    <a:cubicBezTo>
                      <a:pt x="105" y="43"/>
                      <a:pt x="106" y="43"/>
                      <a:pt x="106" y="43"/>
                    </a:cubicBezTo>
                    <a:cubicBezTo>
                      <a:pt x="106" y="43"/>
                      <a:pt x="107" y="43"/>
                      <a:pt x="107" y="43"/>
                    </a:cubicBezTo>
                    <a:cubicBezTo>
                      <a:pt x="107" y="43"/>
                      <a:pt x="108" y="43"/>
                      <a:pt x="108" y="42"/>
                    </a:cubicBezTo>
                    <a:cubicBezTo>
                      <a:pt x="109" y="47"/>
                      <a:pt x="109" y="47"/>
                      <a:pt x="109" y="47"/>
                    </a:cubicBezTo>
                    <a:cubicBezTo>
                      <a:pt x="108" y="47"/>
                      <a:pt x="108" y="47"/>
                      <a:pt x="107" y="47"/>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grpSp>
      </p:grpSp>
      <p:grpSp>
        <p:nvGrpSpPr>
          <p:cNvPr id="89" name="组合 88"/>
          <p:cNvGrpSpPr/>
          <p:nvPr/>
        </p:nvGrpSpPr>
        <p:grpSpPr>
          <a:xfrm>
            <a:off x="4997450" y="3389630"/>
            <a:ext cx="1143000" cy="1143000"/>
            <a:chOff x="4857750" y="3790950"/>
            <a:chExt cx="1143000" cy="1143000"/>
          </a:xfrm>
          <a:solidFill>
            <a:srgbClr val="262626"/>
          </a:solidFill>
        </p:grpSpPr>
        <p:sp>
          <p:nvSpPr>
            <p:cNvPr id="90" name="菱形 89"/>
            <p:cNvSpPr/>
            <p:nvPr/>
          </p:nvSpPr>
          <p:spPr>
            <a:xfrm>
              <a:off x="4857750" y="3790950"/>
              <a:ext cx="1143000" cy="1143000"/>
            </a:xfrm>
            <a:prstGeom prst="diamond">
              <a:avLst/>
            </a:prstGeom>
            <a:noFill/>
            <a:ln w="57150" cap="flat" cmpd="sng" algn="ctr">
              <a:solidFill>
                <a:srgbClr val="262626"/>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262626"/>
                </a:solidFill>
                <a:effectLst/>
                <a:uLnTx/>
                <a:uFillTx/>
                <a:cs typeface="+mn-ea"/>
                <a:sym typeface="+mn-lt"/>
              </a:endParaRPr>
            </a:p>
          </p:txBody>
        </p:sp>
        <p:grpSp>
          <p:nvGrpSpPr>
            <p:cNvPr id="91" name="组合 90"/>
            <p:cNvGrpSpPr/>
            <p:nvPr/>
          </p:nvGrpSpPr>
          <p:grpSpPr>
            <a:xfrm>
              <a:off x="5236098" y="4181475"/>
              <a:ext cx="322884" cy="323844"/>
              <a:chOff x="4896992" y="1889209"/>
              <a:chExt cx="464009" cy="465389"/>
            </a:xfrm>
            <a:grpFill/>
          </p:grpSpPr>
          <p:sp>
            <p:nvSpPr>
              <p:cNvPr id="92" name="Freeform 99"/>
              <p:cNvSpPr/>
              <p:nvPr/>
            </p:nvSpPr>
            <p:spPr bwMode="auto">
              <a:xfrm>
                <a:off x="5207712" y="2003830"/>
                <a:ext cx="136717" cy="107716"/>
              </a:xfrm>
              <a:custGeom>
                <a:avLst/>
                <a:gdLst>
                  <a:gd name="T0" fmla="*/ 0 w 50"/>
                  <a:gd name="T1" fmla="*/ 39 h 39"/>
                  <a:gd name="T2" fmla="*/ 16 w 50"/>
                  <a:gd name="T3" fmla="*/ 39 h 39"/>
                  <a:gd name="T4" fmla="*/ 50 w 50"/>
                  <a:gd name="T5" fmla="*/ 10 h 39"/>
                  <a:gd name="T6" fmla="*/ 45 w 50"/>
                  <a:gd name="T7" fmla="*/ 0 h 39"/>
                  <a:gd name="T8" fmla="*/ 0 w 50"/>
                  <a:gd name="T9" fmla="*/ 38 h 39"/>
                  <a:gd name="T10" fmla="*/ 0 w 50"/>
                  <a:gd name="T11" fmla="*/ 39 h 39"/>
                </a:gdLst>
                <a:ahLst/>
                <a:cxnLst>
                  <a:cxn ang="0">
                    <a:pos x="T0" y="T1"/>
                  </a:cxn>
                  <a:cxn ang="0">
                    <a:pos x="T2" y="T3"/>
                  </a:cxn>
                  <a:cxn ang="0">
                    <a:pos x="T4" y="T5"/>
                  </a:cxn>
                  <a:cxn ang="0">
                    <a:pos x="T6" y="T7"/>
                  </a:cxn>
                  <a:cxn ang="0">
                    <a:pos x="T8" y="T9"/>
                  </a:cxn>
                  <a:cxn ang="0">
                    <a:pos x="T10" y="T11"/>
                  </a:cxn>
                </a:cxnLst>
                <a:rect l="0" t="0" r="r" b="b"/>
                <a:pathLst>
                  <a:path w="50" h="39">
                    <a:moveTo>
                      <a:pt x="0" y="39"/>
                    </a:moveTo>
                    <a:cubicBezTo>
                      <a:pt x="16" y="39"/>
                      <a:pt x="16" y="39"/>
                      <a:pt x="16" y="39"/>
                    </a:cubicBezTo>
                    <a:cubicBezTo>
                      <a:pt x="50" y="10"/>
                      <a:pt x="50" y="10"/>
                      <a:pt x="50" y="10"/>
                    </a:cubicBezTo>
                    <a:cubicBezTo>
                      <a:pt x="48" y="7"/>
                      <a:pt x="46" y="3"/>
                      <a:pt x="45" y="0"/>
                    </a:cubicBezTo>
                    <a:cubicBezTo>
                      <a:pt x="0" y="38"/>
                      <a:pt x="0" y="38"/>
                      <a:pt x="0" y="38"/>
                    </a:cubicBezTo>
                    <a:lnTo>
                      <a:pt x="0" y="39"/>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93" name="Freeform 100"/>
              <p:cNvSpPr/>
              <p:nvPr/>
            </p:nvSpPr>
            <p:spPr bwMode="auto">
              <a:xfrm>
                <a:off x="5141425" y="1889209"/>
                <a:ext cx="35905" cy="38667"/>
              </a:xfrm>
              <a:custGeom>
                <a:avLst/>
                <a:gdLst>
                  <a:gd name="T0" fmla="*/ 0 w 13"/>
                  <a:gd name="T1" fmla="*/ 0 h 14"/>
                  <a:gd name="T2" fmla="*/ 0 w 13"/>
                  <a:gd name="T3" fmla="*/ 14 h 14"/>
                  <a:gd name="T4" fmla="*/ 13 w 13"/>
                  <a:gd name="T5" fmla="*/ 2 h 14"/>
                  <a:gd name="T6" fmla="*/ 0 w 13"/>
                  <a:gd name="T7" fmla="*/ 0 h 14"/>
                </a:gdLst>
                <a:ahLst/>
                <a:cxnLst>
                  <a:cxn ang="0">
                    <a:pos x="T0" y="T1"/>
                  </a:cxn>
                  <a:cxn ang="0">
                    <a:pos x="T2" y="T3"/>
                  </a:cxn>
                  <a:cxn ang="0">
                    <a:pos x="T4" y="T5"/>
                  </a:cxn>
                  <a:cxn ang="0">
                    <a:pos x="T6" y="T7"/>
                  </a:cxn>
                </a:cxnLst>
                <a:rect l="0" t="0" r="r" b="b"/>
                <a:pathLst>
                  <a:path w="13" h="14">
                    <a:moveTo>
                      <a:pt x="0" y="0"/>
                    </a:moveTo>
                    <a:cubicBezTo>
                      <a:pt x="0" y="14"/>
                      <a:pt x="0" y="14"/>
                      <a:pt x="0" y="14"/>
                    </a:cubicBezTo>
                    <a:cubicBezTo>
                      <a:pt x="13" y="2"/>
                      <a:pt x="13" y="2"/>
                      <a:pt x="13" y="2"/>
                    </a:cubicBezTo>
                    <a:cubicBezTo>
                      <a:pt x="9" y="1"/>
                      <a:pt x="4" y="1"/>
                      <a:pt x="0" y="0"/>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94" name="Freeform 101"/>
              <p:cNvSpPr/>
              <p:nvPr/>
            </p:nvSpPr>
            <p:spPr bwMode="auto">
              <a:xfrm>
                <a:off x="5286428" y="2056307"/>
                <a:ext cx="71811" cy="55239"/>
              </a:xfrm>
              <a:custGeom>
                <a:avLst/>
                <a:gdLst>
                  <a:gd name="T0" fmla="*/ 17 w 26"/>
                  <a:gd name="T1" fmla="*/ 20 h 20"/>
                  <a:gd name="T2" fmla="*/ 26 w 26"/>
                  <a:gd name="T3" fmla="*/ 12 h 20"/>
                  <a:gd name="T4" fmla="*/ 24 w 26"/>
                  <a:gd name="T5" fmla="*/ 0 h 20"/>
                  <a:gd name="T6" fmla="*/ 0 w 26"/>
                  <a:gd name="T7" fmla="*/ 20 h 20"/>
                  <a:gd name="T8" fmla="*/ 17 w 26"/>
                  <a:gd name="T9" fmla="*/ 20 h 20"/>
                </a:gdLst>
                <a:ahLst/>
                <a:cxnLst>
                  <a:cxn ang="0">
                    <a:pos x="T0" y="T1"/>
                  </a:cxn>
                  <a:cxn ang="0">
                    <a:pos x="T2" y="T3"/>
                  </a:cxn>
                  <a:cxn ang="0">
                    <a:pos x="T4" y="T5"/>
                  </a:cxn>
                  <a:cxn ang="0">
                    <a:pos x="T6" y="T7"/>
                  </a:cxn>
                  <a:cxn ang="0">
                    <a:pos x="T8" y="T9"/>
                  </a:cxn>
                </a:cxnLst>
                <a:rect l="0" t="0" r="r" b="b"/>
                <a:pathLst>
                  <a:path w="26" h="20">
                    <a:moveTo>
                      <a:pt x="17" y="20"/>
                    </a:moveTo>
                    <a:cubicBezTo>
                      <a:pt x="26" y="12"/>
                      <a:pt x="26" y="12"/>
                      <a:pt x="26" y="12"/>
                    </a:cubicBezTo>
                    <a:cubicBezTo>
                      <a:pt x="26" y="8"/>
                      <a:pt x="25" y="4"/>
                      <a:pt x="24" y="0"/>
                    </a:cubicBezTo>
                    <a:cubicBezTo>
                      <a:pt x="0" y="20"/>
                      <a:pt x="0" y="20"/>
                      <a:pt x="0" y="20"/>
                    </a:cubicBezTo>
                    <a:lnTo>
                      <a:pt x="17" y="20"/>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95" name="Freeform 102"/>
              <p:cNvSpPr/>
              <p:nvPr/>
            </p:nvSpPr>
            <p:spPr bwMode="auto">
              <a:xfrm>
                <a:off x="5141425" y="1927876"/>
                <a:ext cx="139479" cy="139479"/>
              </a:xfrm>
              <a:custGeom>
                <a:avLst/>
                <a:gdLst>
                  <a:gd name="T0" fmla="*/ 42 w 51"/>
                  <a:gd name="T1" fmla="*/ 0 h 51"/>
                  <a:gd name="T2" fmla="*/ 0 w 51"/>
                  <a:gd name="T3" fmla="*/ 37 h 51"/>
                  <a:gd name="T4" fmla="*/ 0 w 51"/>
                  <a:gd name="T5" fmla="*/ 51 h 51"/>
                  <a:gd name="T6" fmla="*/ 51 w 51"/>
                  <a:gd name="T7" fmla="*/ 7 h 51"/>
                  <a:gd name="T8" fmla="*/ 42 w 51"/>
                  <a:gd name="T9" fmla="*/ 0 h 51"/>
                </a:gdLst>
                <a:ahLst/>
                <a:cxnLst>
                  <a:cxn ang="0">
                    <a:pos x="T0" y="T1"/>
                  </a:cxn>
                  <a:cxn ang="0">
                    <a:pos x="T2" y="T3"/>
                  </a:cxn>
                  <a:cxn ang="0">
                    <a:pos x="T4" y="T5"/>
                  </a:cxn>
                  <a:cxn ang="0">
                    <a:pos x="T6" y="T7"/>
                  </a:cxn>
                  <a:cxn ang="0">
                    <a:pos x="T8" y="T9"/>
                  </a:cxn>
                </a:cxnLst>
                <a:rect l="0" t="0" r="r" b="b"/>
                <a:pathLst>
                  <a:path w="51" h="51">
                    <a:moveTo>
                      <a:pt x="42" y="0"/>
                    </a:moveTo>
                    <a:cubicBezTo>
                      <a:pt x="0" y="37"/>
                      <a:pt x="0" y="37"/>
                      <a:pt x="0" y="37"/>
                    </a:cubicBezTo>
                    <a:cubicBezTo>
                      <a:pt x="0" y="51"/>
                      <a:pt x="0" y="51"/>
                      <a:pt x="0" y="51"/>
                    </a:cubicBezTo>
                    <a:cubicBezTo>
                      <a:pt x="51" y="7"/>
                      <a:pt x="51" y="7"/>
                      <a:pt x="51" y="7"/>
                    </a:cubicBezTo>
                    <a:cubicBezTo>
                      <a:pt x="48" y="4"/>
                      <a:pt x="45" y="2"/>
                      <a:pt x="42" y="0"/>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96" name="Freeform 103"/>
              <p:cNvSpPr/>
              <p:nvPr/>
            </p:nvSpPr>
            <p:spPr bwMode="auto">
              <a:xfrm>
                <a:off x="5141425" y="1903019"/>
                <a:ext cx="92526" cy="92526"/>
              </a:xfrm>
              <a:custGeom>
                <a:avLst/>
                <a:gdLst>
                  <a:gd name="T0" fmla="*/ 23 w 34"/>
                  <a:gd name="T1" fmla="*/ 0 h 34"/>
                  <a:gd name="T2" fmla="*/ 0 w 34"/>
                  <a:gd name="T3" fmla="*/ 20 h 34"/>
                  <a:gd name="T4" fmla="*/ 0 w 34"/>
                  <a:gd name="T5" fmla="*/ 34 h 34"/>
                  <a:gd name="T6" fmla="*/ 34 w 34"/>
                  <a:gd name="T7" fmla="*/ 5 h 34"/>
                  <a:gd name="T8" fmla="*/ 23 w 34"/>
                  <a:gd name="T9" fmla="*/ 0 h 34"/>
                </a:gdLst>
                <a:ahLst/>
                <a:cxnLst>
                  <a:cxn ang="0">
                    <a:pos x="T0" y="T1"/>
                  </a:cxn>
                  <a:cxn ang="0">
                    <a:pos x="T2" y="T3"/>
                  </a:cxn>
                  <a:cxn ang="0">
                    <a:pos x="T4" y="T5"/>
                  </a:cxn>
                  <a:cxn ang="0">
                    <a:pos x="T6" y="T7"/>
                  </a:cxn>
                  <a:cxn ang="0">
                    <a:pos x="T8" y="T9"/>
                  </a:cxn>
                </a:cxnLst>
                <a:rect l="0" t="0" r="r" b="b"/>
                <a:pathLst>
                  <a:path w="34" h="34">
                    <a:moveTo>
                      <a:pt x="23" y="0"/>
                    </a:moveTo>
                    <a:cubicBezTo>
                      <a:pt x="0" y="20"/>
                      <a:pt x="0" y="20"/>
                      <a:pt x="0" y="20"/>
                    </a:cubicBezTo>
                    <a:cubicBezTo>
                      <a:pt x="0" y="34"/>
                      <a:pt x="0" y="34"/>
                      <a:pt x="0" y="34"/>
                    </a:cubicBezTo>
                    <a:cubicBezTo>
                      <a:pt x="34" y="5"/>
                      <a:pt x="34" y="5"/>
                      <a:pt x="34" y="5"/>
                    </a:cubicBezTo>
                    <a:cubicBezTo>
                      <a:pt x="31" y="3"/>
                      <a:pt x="27" y="1"/>
                      <a:pt x="23" y="0"/>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97" name="Freeform 104"/>
              <p:cNvSpPr/>
              <p:nvPr/>
            </p:nvSpPr>
            <p:spPr bwMode="auto">
              <a:xfrm>
                <a:off x="5141425" y="1962401"/>
                <a:ext cx="175384" cy="149146"/>
              </a:xfrm>
              <a:custGeom>
                <a:avLst/>
                <a:gdLst>
                  <a:gd name="T0" fmla="*/ 64 w 64"/>
                  <a:gd name="T1" fmla="*/ 8 h 54"/>
                  <a:gd name="T2" fmla="*/ 57 w 64"/>
                  <a:gd name="T3" fmla="*/ 0 h 54"/>
                  <a:gd name="T4" fmla="*/ 0 w 64"/>
                  <a:gd name="T5" fmla="*/ 49 h 54"/>
                  <a:gd name="T6" fmla="*/ 0 w 64"/>
                  <a:gd name="T7" fmla="*/ 54 h 54"/>
                  <a:gd name="T8" fmla="*/ 11 w 64"/>
                  <a:gd name="T9" fmla="*/ 54 h 54"/>
                  <a:gd name="T10" fmla="*/ 64 w 64"/>
                  <a:gd name="T11" fmla="*/ 8 h 54"/>
                </a:gdLst>
                <a:ahLst/>
                <a:cxnLst>
                  <a:cxn ang="0">
                    <a:pos x="T0" y="T1"/>
                  </a:cxn>
                  <a:cxn ang="0">
                    <a:pos x="T2" y="T3"/>
                  </a:cxn>
                  <a:cxn ang="0">
                    <a:pos x="T4" y="T5"/>
                  </a:cxn>
                  <a:cxn ang="0">
                    <a:pos x="T6" y="T7"/>
                  </a:cxn>
                  <a:cxn ang="0">
                    <a:pos x="T8" y="T9"/>
                  </a:cxn>
                  <a:cxn ang="0">
                    <a:pos x="T10" y="T11"/>
                  </a:cxn>
                </a:cxnLst>
                <a:rect l="0" t="0" r="r" b="b"/>
                <a:pathLst>
                  <a:path w="64" h="54">
                    <a:moveTo>
                      <a:pt x="64" y="8"/>
                    </a:moveTo>
                    <a:cubicBezTo>
                      <a:pt x="62" y="5"/>
                      <a:pt x="59" y="2"/>
                      <a:pt x="57" y="0"/>
                    </a:cubicBezTo>
                    <a:cubicBezTo>
                      <a:pt x="0" y="49"/>
                      <a:pt x="0" y="49"/>
                      <a:pt x="0" y="49"/>
                    </a:cubicBezTo>
                    <a:cubicBezTo>
                      <a:pt x="0" y="54"/>
                      <a:pt x="0" y="54"/>
                      <a:pt x="0" y="54"/>
                    </a:cubicBezTo>
                    <a:cubicBezTo>
                      <a:pt x="11" y="54"/>
                      <a:pt x="11" y="54"/>
                      <a:pt x="11" y="54"/>
                    </a:cubicBezTo>
                    <a:lnTo>
                      <a:pt x="64" y="8"/>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98" name="Freeform 105"/>
              <p:cNvSpPr/>
              <p:nvPr/>
            </p:nvSpPr>
            <p:spPr bwMode="auto">
              <a:xfrm>
                <a:off x="4896992" y="1889209"/>
                <a:ext cx="222337" cy="375626"/>
              </a:xfrm>
              <a:custGeom>
                <a:avLst/>
                <a:gdLst>
                  <a:gd name="T0" fmla="*/ 81 w 81"/>
                  <a:gd name="T1" fmla="*/ 83 h 137"/>
                  <a:gd name="T2" fmla="*/ 81 w 81"/>
                  <a:gd name="T3" fmla="*/ 0 h 137"/>
                  <a:gd name="T4" fmla="*/ 0 w 81"/>
                  <a:gd name="T5" fmla="*/ 85 h 137"/>
                  <a:gd name="T6" fmla="*/ 18 w 81"/>
                  <a:gd name="T7" fmla="*/ 137 h 137"/>
                  <a:gd name="T8" fmla="*/ 81 w 81"/>
                  <a:gd name="T9" fmla="*/ 83 h 137"/>
                </a:gdLst>
                <a:ahLst/>
                <a:cxnLst>
                  <a:cxn ang="0">
                    <a:pos x="T0" y="T1"/>
                  </a:cxn>
                  <a:cxn ang="0">
                    <a:pos x="T2" y="T3"/>
                  </a:cxn>
                  <a:cxn ang="0">
                    <a:pos x="T4" y="T5"/>
                  </a:cxn>
                  <a:cxn ang="0">
                    <a:pos x="T6" y="T7"/>
                  </a:cxn>
                  <a:cxn ang="0">
                    <a:pos x="T8" y="T9"/>
                  </a:cxn>
                </a:cxnLst>
                <a:rect l="0" t="0" r="r" b="b"/>
                <a:pathLst>
                  <a:path w="81" h="137">
                    <a:moveTo>
                      <a:pt x="81" y="83"/>
                    </a:moveTo>
                    <a:cubicBezTo>
                      <a:pt x="81" y="0"/>
                      <a:pt x="81" y="0"/>
                      <a:pt x="81" y="0"/>
                    </a:cubicBezTo>
                    <a:cubicBezTo>
                      <a:pt x="36" y="3"/>
                      <a:pt x="0" y="39"/>
                      <a:pt x="0" y="85"/>
                    </a:cubicBezTo>
                    <a:cubicBezTo>
                      <a:pt x="0" y="105"/>
                      <a:pt x="7" y="123"/>
                      <a:pt x="18" y="137"/>
                    </a:cubicBezTo>
                    <a:lnTo>
                      <a:pt x="81" y="83"/>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99" name="Freeform 106"/>
              <p:cNvSpPr/>
              <p:nvPr/>
            </p:nvSpPr>
            <p:spPr bwMode="auto">
              <a:xfrm>
                <a:off x="4960517" y="2133642"/>
                <a:ext cx="400484" cy="220956"/>
              </a:xfrm>
              <a:custGeom>
                <a:avLst/>
                <a:gdLst>
                  <a:gd name="T0" fmla="*/ 63 w 146"/>
                  <a:gd name="T1" fmla="*/ 0 h 81"/>
                  <a:gd name="T2" fmla="*/ 0 w 146"/>
                  <a:gd name="T3" fmla="*/ 54 h 81"/>
                  <a:gd name="T4" fmla="*/ 62 w 146"/>
                  <a:gd name="T5" fmla="*/ 81 h 81"/>
                  <a:gd name="T6" fmla="*/ 146 w 146"/>
                  <a:gd name="T7" fmla="*/ 0 h 81"/>
                  <a:gd name="T8" fmla="*/ 63 w 146"/>
                  <a:gd name="T9" fmla="*/ 0 h 81"/>
                </a:gdLst>
                <a:ahLst/>
                <a:cxnLst>
                  <a:cxn ang="0">
                    <a:pos x="T0" y="T1"/>
                  </a:cxn>
                  <a:cxn ang="0">
                    <a:pos x="T2" y="T3"/>
                  </a:cxn>
                  <a:cxn ang="0">
                    <a:pos x="T4" y="T5"/>
                  </a:cxn>
                  <a:cxn ang="0">
                    <a:pos x="T6" y="T7"/>
                  </a:cxn>
                  <a:cxn ang="0">
                    <a:pos x="T8" y="T9"/>
                  </a:cxn>
                </a:cxnLst>
                <a:rect l="0" t="0" r="r" b="b"/>
                <a:pathLst>
                  <a:path w="146" h="81">
                    <a:moveTo>
                      <a:pt x="63" y="0"/>
                    </a:moveTo>
                    <a:cubicBezTo>
                      <a:pt x="0" y="54"/>
                      <a:pt x="0" y="54"/>
                      <a:pt x="0" y="54"/>
                    </a:cubicBezTo>
                    <a:cubicBezTo>
                      <a:pt x="16" y="70"/>
                      <a:pt x="37" y="81"/>
                      <a:pt x="62" y="81"/>
                    </a:cubicBezTo>
                    <a:cubicBezTo>
                      <a:pt x="107" y="81"/>
                      <a:pt x="144" y="45"/>
                      <a:pt x="146" y="0"/>
                    </a:cubicBezTo>
                    <a:lnTo>
                      <a:pt x="63" y="0"/>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grpSp>
      </p:grpSp>
      <p:grpSp>
        <p:nvGrpSpPr>
          <p:cNvPr id="100" name="组合 99"/>
          <p:cNvGrpSpPr/>
          <p:nvPr/>
        </p:nvGrpSpPr>
        <p:grpSpPr>
          <a:xfrm>
            <a:off x="4997450" y="1846580"/>
            <a:ext cx="1143000" cy="1143000"/>
            <a:chOff x="4857750" y="2247900"/>
            <a:chExt cx="1143000" cy="1143000"/>
          </a:xfrm>
          <a:solidFill>
            <a:srgbClr val="262626"/>
          </a:solidFill>
        </p:grpSpPr>
        <p:sp>
          <p:nvSpPr>
            <p:cNvPr id="101" name="菱形 100"/>
            <p:cNvSpPr/>
            <p:nvPr/>
          </p:nvSpPr>
          <p:spPr>
            <a:xfrm>
              <a:off x="4857750" y="2247900"/>
              <a:ext cx="1143000" cy="1143000"/>
            </a:xfrm>
            <a:prstGeom prst="diamond">
              <a:avLst/>
            </a:prstGeom>
            <a:noFill/>
            <a:ln w="57150" cap="flat" cmpd="sng" algn="ctr">
              <a:solidFill>
                <a:srgbClr val="262626"/>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262626"/>
                </a:solidFill>
                <a:effectLst/>
                <a:uLnTx/>
                <a:uFillTx/>
                <a:cs typeface="+mn-ea"/>
                <a:sym typeface="+mn-lt"/>
              </a:endParaRPr>
            </a:p>
          </p:txBody>
        </p:sp>
        <p:grpSp>
          <p:nvGrpSpPr>
            <p:cNvPr id="102" name="组合 101"/>
            <p:cNvGrpSpPr/>
            <p:nvPr/>
          </p:nvGrpSpPr>
          <p:grpSpPr>
            <a:xfrm>
              <a:off x="5231295" y="2618729"/>
              <a:ext cx="394954" cy="363242"/>
              <a:chOff x="10628051" y="3169376"/>
              <a:chExt cx="567582" cy="522010"/>
            </a:xfrm>
            <a:grpFill/>
          </p:grpSpPr>
          <p:sp>
            <p:nvSpPr>
              <p:cNvPr id="103" name="Freeform 165"/>
              <p:cNvSpPr>
                <a:spLocks noEditPoints="true"/>
              </p:cNvSpPr>
              <p:nvPr/>
            </p:nvSpPr>
            <p:spPr bwMode="auto">
              <a:xfrm>
                <a:off x="10628051" y="3504953"/>
                <a:ext cx="189194" cy="64906"/>
              </a:xfrm>
              <a:custGeom>
                <a:avLst/>
                <a:gdLst>
                  <a:gd name="T0" fmla="*/ 66 w 69"/>
                  <a:gd name="T1" fmla="*/ 10 h 24"/>
                  <a:gd name="T2" fmla="*/ 35 w 69"/>
                  <a:gd name="T3" fmla="*/ 0 h 24"/>
                  <a:gd name="T4" fmla="*/ 3 w 69"/>
                  <a:gd name="T5" fmla="*/ 10 h 24"/>
                  <a:gd name="T6" fmla="*/ 34 w 69"/>
                  <a:gd name="T7" fmla="*/ 24 h 24"/>
                  <a:gd name="T8" fmla="*/ 66 w 69"/>
                  <a:gd name="T9" fmla="*/ 10 h 24"/>
                  <a:gd name="T10" fmla="*/ 35 w 69"/>
                  <a:gd name="T11" fmla="*/ 19 h 24"/>
                  <a:gd name="T12" fmla="*/ 11 w 69"/>
                  <a:gd name="T13" fmla="*/ 9 h 24"/>
                  <a:gd name="T14" fmla="*/ 35 w 69"/>
                  <a:gd name="T15" fmla="*/ 2 h 24"/>
                  <a:gd name="T16" fmla="*/ 58 w 69"/>
                  <a:gd name="T17" fmla="*/ 9 h 24"/>
                  <a:gd name="T18" fmla="*/ 35 w 69"/>
                  <a:gd name="T19" fmla="*/ 1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24">
                    <a:moveTo>
                      <a:pt x="66" y="10"/>
                    </a:moveTo>
                    <a:cubicBezTo>
                      <a:pt x="63" y="3"/>
                      <a:pt x="49" y="0"/>
                      <a:pt x="35" y="0"/>
                    </a:cubicBezTo>
                    <a:cubicBezTo>
                      <a:pt x="21" y="0"/>
                      <a:pt x="6" y="4"/>
                      <a:pt x="3" y="10"/>
                    </a:cubicBezTo>
                    <a:cubicBezTo>
                      <a:pt x="0" y="16"/>
                      <a:pt x="14" y="24"/>
                      <a:pt x="34" y="24"/>
                    </a:cubicBezTo>
                    <a:cubicBezTo>
                      <a:pt x="55" y="24"/>
                      <a:pt x="69" y="16"/>
                      <a:pt x="66" y="10"/>
                    </a:cubicBezTo>
                    <a:close/>
                    <a:moveTo>
                      <a:pt x="35" y="19"/>
                    </a:moveTo>
                    <a:cubicBezTo>
                      <a:pt x="20" y="19"/>
                      <a:pt x="9" y="13"/>
                      <a:pt x="11" y="9"/>
                    </a:cubicBezTo>
                    <a:cubicBezTo>
                      <a:pt x="13" y="5"/>
                      <a:pt x="24" y="2"/>
                      <a:pt x="35" y="2"/>
                    </a:cubicBezTo>
                    <a:cubicBezTo>
                      <a:pt x="46" y="2"/>
                      <a:pt x="57" y="5"/>
                      <a:pt x="58" y="9"/>
                    </a:cubicBezTo>
                    <a:cubicBezTo>
                      <a:pt x="60" y="13"/>
                      <a:pt x="50" y="19"/>
                      <a:pt x="35" y="19"/>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04" name="Freeform 166"/>
              <p:cNvSpPr/>
              <p:nvPr/>
            </p:nvSpPr>
            <p:spPr bwMode="auto">
              <a:xfrm>
                <a:off x="10760625" y="3556049"/>
                <a:ext cx="48334" cy="27620"/>
              </a:xfrm>
              <a:custGeom>
                <a:avLst/>
                <a:gdLst>
                  <a:gd name="T0" fmla="*/ 10 w 35"/>
                  <a:gd name="T1" fmla="*/ 0 h 20"/>
                  <a:gd name="T2" fmla="*/ 35 w 35"/>
                  <a:gd name="T3" fmla="*/ 8 h 20"/>
                  <a:gd name="T4" fmla="*/ 20 w 35"/>
                  <a:gd name="T5" fmla="*/ 20 h 20"/>
                  <a:gd name="T6" fmla="*/ 0 w 35"/>
                  <a:gd name="T7" fmla="*/ 4 h 20"/>
                  <a:gd name="T8" fmla="*/ 10 w 35"/>
                  <a:gd name="T9" fmla="*/ 0 h 20"/>
                </a:gdLst>
                <a:ahLst/>
                <a:cxnLst>
                  <a:cxn ang="0">
                    <a:pos x="T0" y="T1"/>
                  </a:cxn>
                  <a:cxn ang="0">
                    <a:pos x="T2" y="T3"/>
                  </a:cxn>
                  <a:cxn ang="0">
                    <a:pos x="T4" y="T5"/>
                  </a:cxn>
                  <a:cxn ang="0">
                    <a:pos x="T6" y="T7"/>
                  </a:cxn>
                  <a:cxn ang="0">
                    <a:pos x="T8" y="T9"/>
                  </a:cxn>
                </a:cxnLst>
                <a:rect l="0" t="0" r="r" b="b"/>
                <a:pathLst>
                  <a:path w="35" h="20">
                    <a:moveTo>
                      <a:pt x="10" y="0"/>
                    </a:moveTo>
                    <a:lnTo>
                      <a:pt x="35" y="8"/>
                    </a:lnTo>
                    <a:lnTo>
                      <a:pt x="20" y="20"/>
                    </a:lnTo>
                    <a:lnTo>
                      <a:pt x="0" y="4"/>
                    </a:lnTo>
                    <a:lnTo>
                      <a:pt x="10" y="0"/>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05" name="Freeform 167"/>
              <p:cNvSpPr>
                <a:spLocks noEditPoints="true"/>
              </p:cNvSpPr>
              <p:nvPr/>
            </p:nvSpPr>
            <p:spPr bwMode="auto">
              <a:xfrm>
                <a:off x="11003677" y="3504953"/>
                <a:ext cx="191956" cy="64906"/>
              </a:xfrm>
              <a:custGeom>
                <a:avLst/>
                <a:gdLst>
                  <a:gd name="T0" fmla="*/ 66 w 70"/>
                  <a:gd name="T1" fmla="*/ 10 h 24"/>
                  <a:gd name="T2" fmla="*/ 35 w 70"/>
                  <a:gd name="T3" fmla="*/ 0 h 24"/>
                  <a:gd name="T4" fmla="*/ 3 w 70"/>
                  <a:gd name="T5" fmla="*/ 10 h 24"/>
                  <a:gd name="T6" fmla="*/ 35 w 70"/>
                  <a:gd name="T7" fmla="*/ 24 h 24"/>
                  <a:gd name="T8" fmla="*/ 66 w 70"/>
                  <a:gd name="T9" fmla="*/ 10 h 24"/>
                  <a:gd name="T10" fmla="*/ 35 w 70"/>
                  <a:gd name="T11" fmla="*/ 19 h 24"/>
                  <a:gd name="T12" fmla="*/ 11 w 70"/>
                  <a:gd name="T13" fmla="*/ 9 h 24"/>
                  <a:gd name="T14" fmla="*/ 35 w 70"/>
                  <a:gd name="T15" fmla="*/ 2 h 24"/>
                  <a:gd name="T16" fmla="*/ 58 w 70"/>
                  <a:gd name="T17" fmla="*/ 9 h 24"/>
                  <a:gd name="T18" fmla="*/ 35 w 70"/>
                  <a:gd name="T19" fmla="*/ 19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0" h="24">
                    <a:moveTo>
                      <a:pt x="66" y="10"/>
                    </a:moveTo>
                    <a:cubicBezTo>
                      <a:pt x="63" y="4"/>
                      <a:pt x="49" y="0"/>
                      <a:pt x="35" y="0"/>
                    </a:cubicBezTo>
                    <a:cubicBezTo>
                      <a:pt x="21" y="0"/>
                      <a:pt x="7" y="3"/>
                      <a:pt x="3" y="10"/>
                    </a:cubicBezTo>
                    <a:cubicBezTo>
                      <a:pt x="0" y="16"/>
                      <a:pt x="14" y="24"/>
                      <a:pt x="35" y="24"/>
                    </a:cubicBezTo>
                    <a:cubicBezTo>
                      <a:pt x="56" y="24"/>
                      <a:pt x="70" y="16"/>
                      <a:pt x="66" y="10"/>
                    </a:cubicBezTo>
                    <a:close/>
                    <a:moveTo>
                      <a:pt x="35" y="19"/>
                    </a:moveTo>
                    <a:cubicBezTo>
                      <a:pt x="20" y="19"/>
                      <a:pt x="9" y="13"/>
                      <a:pt x="11" y="9"/>
                    </a:cubicBezTo>
                    <a:cubicBezTo>
                      <a:pt x="13" y="5"/>
                      <a:pt x="23" y="2"/>
                      <a:pt x="35" y="2"/>
                    </a:cubicBezTo>
                    <a:cubicBezTo>
                      <a:pt x="46" y="2"/>
                      <a:pt x="56" y="5"/>
                      <a:pt x="58" y="9"/>
                    </a:cubicBezTo>
                    <a:cubicBezTo>
                      <a:pt x="60" y="13"/>
                      <a:pt x="50" y="19"/>
                      <a:pt x="35" y="19"/>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06" name="Freeform 168"/>
              <p:cNvSpPr/>
              <p:nvPr/>
            </p:nvSpPr>
            <p:spPr bwMode="auto">
              <a:xfrm>
                <a:off x="11014724" y="3556049"/>
                <a:ext cx="46953" cy="27620"/>
              </a:xfrm>
              <a:custGeom>
                <a:avLst/>
                <a:gdLst>
                  <a:gd name="T0" fmla="*/ 24 w 34"/>
                  <a:gd name="T1" fmla="*/ 0 h 20"/>
                  <a:gd name="T2" fmla="*/ 0 w 34"/>
                  <a:gd name="T3" fmla="*/ 8 h 20"/>
                  <a:gd name="T4" fmla="*/ 14 w 34"/>
                  <a:gd name="T5" fmla="*/ 20 h 20"/>
                  <a:gd name="T6" fmla="*/ 34 w 34"/>
                  <a:gd name="T7" fmla="*/ 4 h 20"/>
                  <a:gd name="T8" fmla="*/ 24 w 34"/>
                  <a:gd name="T9" fmla="*/ 0 h 20"/>
                </a:gdLst>
                <a:ahLst/>
                <a:cxnLst>
                  <a:cxn ang="0">
                    <a:pos x="T0" y="T1"/>
                  </a:cxn>
                  <a:cxn ang="0">
                    <a:pos x="T2" y="T3"/>
                  </a:cxn>
                  <a:cxn ang="0">
                    <a:pos x="T4" y="T5"/>
                  </a:cxn>
                  <a:cxn ang="0">
                    <a:pos x="T6" y="T7"/>
                  </a:cxn>
                  <a:cxn ang="0">
                    <a:pos x="T8" y="T9"/>
                  </a:cxn>
                </a:cxnLst>
                <a:rect l="0" t="0" r="r" b="b"/>
                <a:pathLst>
                  <a:path w="34" h="20">
                    <a:moveTo>
                      <a:pt x="24" y="0"/>
                    </a:moveTo>
                    <a:lnTo>
                      <a:pt x="0" y="8"/>
                    </a:lnTo>
                    <a:lnTo>
                      <a:pt x="14" y="20"/>
                    </a:lnTo>
                    <a:lnTo>
                      <a:pt x="34" y="4"/>
                    </a:lnTo>
                    <a:lnTo>
                      <a:pt x="24" y="0"/>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07" name="Freeform 169"/>
              <p:cNvSpPr>
                <a:spLocks noEditPoints="true"/>
              </p:cNvSpPr>
              <p:nvPr/>
            </p:nvSpPr>
            <p:spPr bwMode="auto">
              <a:xfrm>
                <a:off x="10724719" y="3550526"/>
                <a:ext cx="372864" cy="140860"/>
              </a:xfrm>
              <a:custGeom>
                <a:avLst/>
                <a:gdLst>
                  <a:gd name="T0" fmla="*/ 129 w 136"/>
                  <a:gd name="T1" fmla="*/ 21 h 51"/>
                  <a:gd name="T2" fmla="*/ 69 w 136"/>
                  <a:gd name="T3" fmla="*/ 0 h 51"/>
                  <a:gd name="T4" fmla="*/ 7 w 136"/>
                  <a:gd name="T5" fmla="*/ 21 h 51"/>
                  <a:gd name="T6" fmla="*/ 68 w 136"/>
                  <a:gd name="T7" fmla="*/ 51 h 51"/>
                  <a:gd name="T8" fmla="*/ 129 w 136"/>
                  <a:gd name="T9" fmla="*/ 21 h 51"/>
                  <a:gd name="T10" fmla="*/ 68 w 136"/>
                  <a:gd name="T11" fmla="*/ 39 h 51"/>
                  <a:gd name="T12" fmla="*/ 22 w 136"/>
                  <a:gd name="T13" fmla="*/ 19 h 51"/>
                  <a:gd name="T14" fmla="*/ 69 w 136"/>
                  <a:gd name="T15" fmla="*/ 5 h 51"/>
                  <a:gd name="T16" fmla="*/ 115 w 136"/>
                  <a:gd name="T17" fmla="*/ 19 h 51"/>
                  <a:gd name="T18" fmla="*/ 68 w 136"/>
                  <a:gd name="T19" fmla="*/ 39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6" h="51">
                    <a:moveTo>
                      <a:pt x="129" y="21"/>
                    </a:moveTo>
                    <a:cubicBezTo>
                      <a:pt x="123" y="8"/>
                      <a:pt x="96" y="0"/>
                      <a:pt x="69" y="0"/>
                    </a:cubicBezTo>
                    <a:cubicBezTo>
                      <a:pt x="41" y="0"/>
                      <a:pt x="13" y="8"/>
                      <a:pt x="7" y="21"/>
                    </a:cubicBezTo>
                    <a:cubicBezTo>
                      <a:pt x="0" y="33"/>
                      <a:pt x="28" y="51"/>
                      <a:pt x="68" y="51"/>
                    </a:cubicBezTo>
                    <a:cubicBezTo>
                      <a:pt x="108" y="51"/>
                      <a:pt x="136" y="33"/>
                      <a:pt x="129" y="21"/>
                    </a:cubicBezTo>
                    <a:close/>
                    <a:moveTo>
                      <a:pt x="68" y="39"/>
                    </a:moveTo>
                    <a:cubicBezTo>
                      <a:pt x="39" y="39"/>
                      <a:pt x="19" y="28"/>
                      <a:pt x="22" y="19"/>
                    </a:cubicBezTo>
                    <a:cubicBezTo>
                      <a:pt x="26" y="10"/>
                      <a:pt x="47" y="5"/>
                      <a:pt x="69" y="5"/>
                    </a:cubicBezTo>
                    <a:cubicBezTo>
                      <a:pt x="91" y="5"/>
                      <a:pt x="111" y="10"/>
                      <a:pt x="115" y="19"/>
                    </a:cubicBezTo>
                    <a:cubicBezTo>
                      <a:pt x="118" y="28"/>
                      <a:pt x="98" y="39"/>
                      <a:pt x="68" y="39"/>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08" name="Freeform 170"/>
              <p:cNvSpPr/>
              <p:nvPr/>
            </p:nvSpPr>
            <p:spPr bwMode="auto">
              <a:xfrm>
                <a:off x="10855912" y="3438666"/>
                <a:ext cx="55239" cy="183670"/>
              </a:xfrm>
              <a:custGeom>
                <a:avLst/>
                <a:gdLst>
                  <a:gd name="T0" fmla="*/ 0 w 20"/>
                  <a:gd name="T1" fmla="*/ 0 h 67"/>
                  <a:gd name="T2" fmla="*/ 2 w 20"/>
                  <a:gd name="T3" fmla="*/ 67 h 67"/>
                  <a:gd name="T4" fmla="*/ 19 w 20"/>
                  <a:gd name="T5" fmla="*/ 67 h 67"/>
                  <a:gd name="T6" fmla="*/ 19 w 20"/>
                  <a:gd name="T7" fmla="*/ 0 h 67"/>
                  <a:gd name="T8" fmla="*/ 0 w 20"/>
                  <a:gd name="T9" fmla="*/ 0 h 67"/>
                </a:gdLst>
                <a:ahLst/>
                <a:cxnLst>
                  <a:cxn ang="0">
                    <a:pos x="T0" y="T1"/>
                  </a:cxn>
                  <a:cxn ang="0">
                    <a:pos x="T2" y="T3"/>
                  </a:cxn>
                  <a:cxn ang="0">
                    <a:pos x="T4" y="T5"/>
                  </a:cxn>
                  <a:cxn ang="0">
                    <a:pos x="T6" y="T7"/>
                  </a:cxn>
                  <a:cxn ang="0">
                    <a:pos x="T8" y="T9"/>
                  </a:cxn>
                </a:cxnLst>
                <a:rect l="0" t="0" r="r" b="b"/>
                <a:pathLst>
                  <a:path w="20" h="67">
                    <a:moveTo>
                      <a:pt x="0" y="0"/>
                    </a:moveTo>
                    <a:cubicBezTo>
                      <a:pt x="2" y="67"/>
                      <a:pt x="2" y="67"/>
                      <a:pt x="2" y="67"/>
                    </a:cubicBezTo>
                    <a:cubicBezTo>
                      <a:pt x="19" y="67"/>
                      <a:pt x="19" y="67"/>
                      <a:pt x="19" y="67"/>
                    </a:cubicBezTo>
                    <a:cubicBezTo>
                      <a:pt x="20" y="44"/>
                      <a:pt x="19" y="0"/>
                      <a:pt x="19" y="0"/>
                    </a:cubicBezTo>
                    <a:cubicBezTo>
                      <a:pt x="19" y="0"/>
                      <a:pt x="7" y="0"/>
                      <a:pt x="0" y="0"/>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09" name="Freeform 171"/>
              <p:cNvSpPr/>
              <p:nvPr/>
            </p:nvSpPr>
            <p:spPr bwMode="auto">
              <a:xfrm>
                <a:off x="10913913" y="3438666"/>
                <a:ext cx="55239" cy="183670"/>
              </a:xfrm>
              <a:custGeom>
                <a:avLst/>
                <a:gdLst>
                  <a:gd name="T0" fmla="*/ 0 w 20"/>
                  <a:gd name="T1" fmla="*/ 0 h 67"/>
                  <a:gd name="T2" fmla="*/ 2 w 20"/>
                  <a:gd name="T3" fmla="*/ 67 h 67"/>
                  <a:gd name="T4" fmla="*/ 19 w 20"/>
                  <a:gd name="T5" fmla="*/ 67 h 67"/>
                  <a:gd name="T6" fmla="*/ 19 w 20"/>
                  <a:gd name="T7" fmla="*/ 0 h 67"/>
                  <a:gd name="T8" fmla="*/ 0 w 20"/>
                  <a:gd name="T9" fmla="*/ 0 h 67"/>
                </a:gdLst>
                <a:ahLst/>
                <a:cxnLst>
                  <a:cxn ang="0">
                    <a:pos x="T0" y="T1"/>
                  </a:cxn>
                  <a:cxn ang="0">
                    <a:pos x="T2" y="T3"/>
                  </a:cxn>
                  <a:cxn ang="0">
                    <a:pos x="T4" y="T5"/>
                  </a:cxn>
                  <a:cxn ang="0">
                    <a:pos x="T6" y="T7"/>
                  </a:cxn>
                  <a:cxn ang="0">
                    <a:pos x="T8" y="T9"/>
                  </a:cxn>
                </a:cxnLst>
                <a:rect l="0" t="0" r="r" b="b"/>
                <a:pathLst>
                  <a:path w="20" h="67">
                    <a:moveTo>
                      <a:pt x="0" y="0"/>
                    </a:moveTo>
                    <a:cubicBezTo>
                      <a:pt x="2" y="67"/>
                      <a:pt x="2" y="67"/>
                      <a:pt x="2" y="67"/>
                    </a:cubicBezTo>
                    <a:cubicBezTo>
                      <a:pt x="19" y="67"/>
                      <a:pt x="19" y="67"/>
                      <a:pt x="19" y="67"/>
                    </a:cubicBezTo>
                    <a:cubicBezTo>
                      <a:pt x="20" y="44"/>
                      <a:pt x="19" y="0"/>
                      <a:pt x="19" y="0"/>
                    </a:cubicBezTo>
                    <a:cubicBezTo>
                      <a:pt x="19" y="0"/>
                      <a:pt x="7" y="0"/>
                      <a:pt x="0" y="0"/>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10" name="Oval 172"/>
              <p:cNvSpPr>
                <a:spLocks noChangeArrowheads="true"/>
              </p:cNvSpPr>
              <p:nvPr/>
            </p:nvSpPr>
            <p:spPr bwMode="auto">
              <a:xfrm>
                <a:off x="10875246" y="3169376"/>
                <a:ext cx="71811" cy="85621"/>
              </a:xfrm>
              <a:prstGeom prst="ellipse">
                <a:avLst/>
              </a:pr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11" name="Rectangle 173"/>
              <p:cNvSpPr>
                <a:spLocks noChangeArrowheads="true"/>
              </p:cNvSpPr>
              <p:nvPr/>
            </p:nvSpPr>
            <p:spPr bwMode="auto">
              <a:xfrm>
                <a:off x="10911151" y="3377903"/>
                <a:ext cx="1381" cy="1381"/>
              </a:xfrm>
              <a:prstGeom prst="rect">
                <a:avLst/>
              </a:pr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12" name="Freeform 174"/>
              <p:cNvSpPr/>
              <p:nvPr/>
            </p:nvSpPr>
            <p:spPr bwMode="auto">
              <a:xfrm>
                <a:off x="10828292" y="3266044"/>
                <a:ext cx="167098" cy="186432"/>
              </a:xfrm>
              <a:custGeom>
                <a:avLst/>
                <a:gdLst>
                  <a:gd name="T0" fmla="*/ 56 w 61"/>
                  <a:gd name="T1" fmla="*/ 8 h 68"/>
                  <a:gd name="T2" fmla="*/ 49 w 61"/>
                  <a:gd name="T3" fmla="*/ 1 h 68"/>
                  <a:gd name="T4" fmla="*/ 41 w 61"/>
                  <a:gd name="T5" fmla="*/ 0 h 68"/>
                  <a:gd name="T6" fmla="*/ 41 w 61"/>
                  <a:gd name="T7" fmla="*/ 0 h 68"/>
                  <a:gd name="T8" fmla="*/ 46 w 61"/>
                  <a:gd name="T9" fmla="*/ 5 h 68"/>
                  <a:gd name="T10" fmla="*/ 40 w 61"/>
                  <a:gd name="T11" fmla="*/ 8 h 68"/>
                  <a:gd name="T12" fmla="*/ 43 w 61"/>
                  <a:gd name="T13" fmla="*/ 13 h 68"/>
                  <a:gd name="T14" fmla="*/ 30 w 61"/>
                  <a:gd name="T15" fmla="*/ 41 h 68"/>
                  <a:gd name="T16" fmla="*/ 30 w 61"/>
                  <a:gd name="T17" fmla="*/ 41 h 68"/>
                  <a:gd name="T18" fmla="*/ 30 w 61"/>
                  <a:gd name="T19" fmla="*/ 41 h 68"/>
                  <a:gd name="T20" fmla="*/ 30 w 61"/>
                  <a:gd name="T21" fmla="*/ 41 h 68"/>
                  <a:gd name="T22" fmla="*/ 30 w 61"/>
                  <a:gd name="T23" fmla="*/ 41 h 68"/>
                  <a:gd name="T24" fmla="*/ 17 w 61"/>
                  <a:gd name="T25" fmla="*/ 13 h 68"/>
                  <a:gd name="T26" fmla="*/ 20 w 61"/>
                  <a:gd name="T27" fmla="*/ 8 h 68"/>
                  <a:gd name="T28" fmla="*/ 14 w 61"/>
                  <a:gd name="T29" fmla="*/ 5 h 68"/>
                  <a:gd name="T30" fmla="*/ 19 w 61"/>
                  <a:gd name="T31" fmla="*/ 0 h 68"/>
                  <a:gd name="T32" fmla="*/ 19 w 61"/>
                  <a:gd name="T33" fmla="*/ 0 h 68"/>
                  <a:gd name="T34" fmla="*/ 12 w 61"/>
                  <a:gd name="T35" fmla="*/ 1 h 68"/>
                  <a:gd name="T36" fmla="*/ 12 w 61"/>
                  <a:gd name="T37" fmla="*/ 1 h 68"/>
                  <a:gd name="T38" fmla="*/ 5 w 61"/>
                  <a:gd name="T39" fmla="*/ 8 h 68"/>
                  <a:gd name="T40" fmla="*/ 0 w 61"/>
                  <a:gd name="T41" fmla="*/ 68 h 68"/>
                  <a:gd name="T42" fmla="*/ 8 w 61"/>
                  <a:gd name="T43" fmla="*/ 68 h 68"/>
                  <a:gd name="T44" fmla="*/ 8 w 61"/>
                  <a:gd name="T45" fmla="*/ 68 h 68"/>
                  <a:gd name="T46" fmla="*/ 9 w 61"/>
                  <a:gd name="T47" fmla="*/ 68 h 68"/>
                  <a:gd name="T48" fmla="*/ 18 w 61"/>
                  <a:gd name="T49" fmla="*/ 68 h 68"/>
                  <a:gd name="T50" fmla="*/ 18 w 61"/>
                  <a:gd name="T51" fmla="*/ 68 h 68"/>
                  <a:gd name="T52" fmla="*/ 43 w 61"/>
                  <a:gd name="T53" fmla="*/ 68 h 68"/>
                  <a:gd name="T54" fmla="*/ 43 w 61"/>
                  <a:gd name="T55" fmla="*/ 68 h 68"/>
                  <a:gd name="T56" fmla="*/ 52 w 61"/>
                  <a:gd name="T57" fmla="*/ 68 h 68"/>
                  <a:gd name="T58" fmla="*/ 52 w 61"/>
                  <a:gd name="T59" fmla="*/ 68 h 68"/>
                  <a:gd name="T60" fmla="*/ 52 w 61"/>
                  <a:gd name="T61" fmla="*/ 68 h 68"/>
                  <a:gd name="T62" fmla="*/ 61 w 61"/>
                  <a:gd name="T63" fmla="*/ 68 h 68"/>
                  <a:gd name="T64" fmla="*/ 56 w 61"/>
                  <a:gd name="T65" fmla="*/ 8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1" h="68">
                    <a:moveTo>
                      <a:pt x="56" y="8"/>
                    </a:moveTo>
                    <a:cubicBezTo>
                      <a:pt x="56" y="4"/>
                      <a:pt x="53" y="1"/>
                      <a:pt x="49" y="1"/>
                    </a:cubicBezTo>
                    <a:cubicBezTo>
                      <a:pt x="48" y="1"/>
                      <a:pt x="43" y="0"/>
                      <a:pt x="41" y="0"/>
                    </a:cubicBezTo>
                    <a:cubicBezTo>
                      <a:pt x="41" y="0"/>
                      <a:pt x="41" y="0"/>
                      <a:pt x="41" y="0"/>
                    </a:cubicBezTo>
                    <a:cubicBezTo>
                      <a:pt x="46" y="5"/>
                      <a:pt x="46" y="5"/>
                      <a:pt x="46" y="5"/>
                    </a:cubicBezTo>
                    <a:cubicBezTo>
                      <a:pt x="40" y="8"/>
                      <a:pt x="40" y="8"/>
                      <a:pt x="40" y="8"/>
                    </a:cubicBezTo>
                    <a:cubicBezTo>
                      <a:pt x="43" y="13"/>
                      <a:pt x="43" y="13"/>
                      <a:pt x="43" y="13"/>
                    </a:cubicBezTo>
                    <a:cubicBezTo>
                      <a:pt x="30" y="41"/>
                      <a:pt x="30" y="41"/>
                      <a:pt x="30" y="41"/>
                    </a:cubicBezTo>
                    <a:cubicBezTo>
                      <a:pt x="30" y="41"/>
                      <a:pt x="30" y="41"/>
                      <a:pt x="30" y="41"/>
                    </a:cubicBezTo>
                    <a:cubicBezTo>
                      <a:pt x="30" y="41"/>
                      <a:pt x="30" y="41"/>
                      <a:pt x="30" y="41"/>
                    </a:cubicBezTo>
                    <a:cubicBezTo>
                      <a:pt x="30" y="41"/>
                      <a:pt x="30" y="41"/>
                      <a:pt x="30" y="41"/>
                    </a:cubicBezTo>
                    <a:cubicBezTo>
                      <a:pt x="30" y="41"/>
                      <a:pt x="30" y="41"/>
                      <a:pt x="30" y="41"/>
                    </a:cubicBezTo>
                    <a:cubicBezTo>
                      <a:pt x="17" y="13"/>
                      <a:pt x="17" y="13"/>
                      <a:pt x="17" y="13"/>
                    </a:cubicBezTo>
                    <a:cubicBezTo>
                      <a:pt x="20" y="8"/>
                      <a:pt x="20" y="8"/>
                      <a:pt x="20" y="8"/>
                    </a:cubicBezTo>
                    <a:cubicBezTo>
                      <a:pt x="14" y="5"/>
                      <a:pt x="14" y="5"/>
                      <a:pt x="14" y="5"/>
                    </a:cubicBezTo>
                    <a:cubicBezTo>
                      <a:pt x="19" y="0"/>
                      <a:pt x="19" y="0"/>
                      <a:pt x="19" y="0"/>
                    </a:cubicBezTo>
                    <a:cubicBezTo>
                      <a:pt x="19" y="0"/>
                      <a:pt x="19" y="0"/>
                      <a:pt x="19" y="0"/>
                    </a:cubicBezTo>
                    <a:cubicBezTo>
                      <a:pt x="17" y="0"/>
                      <a:pt x="13" y="0"/>
                      <a:pt x="12" y="1"/>
                    </a:cubicBezTo>
                    <a:cubicBezTo>
                      <a:pt x="12" y="1"/>
                      <a:pt x="12" y="1"/>
                      <a:pt x="12" y="1"/>
                    </a:cubicBezTo>
                    <a:cubicBezTo>
                      <a:pt x="8" y="1"/>
                      <a:pt x="5" y="4"/>
                      <a:pt x="5" y="8"/>
                    </a:cubicBezTo>
                    <a:cubicBezTo>
                      <a:pt x="0" y="68"/>
                      <a:pt x="0" y="68"/>
                      <a:pt x="0" y="68"/>
                    </a:cubicBezTo>
                    <a:cubicBezTo>
                      <a:pt x="3" y="68"/>
                      <a:pt x="5" y="68"/>
                      <a:pt x="8" y="68"/>
                    </a:cubicBezTo>
                    <a:cubicBezTo>
                      <a:pt x="8" y="68"/>
                      <a:pt x="8" y="68"/>
                      <a:pt x="8" y="68"/>
                    </a:cubicBezTo>
                    <a:cubicBezTo>
                      <a:pt x="8" y="68"/>
                      <a:pt x="9" y="68"/>
                      <a:pt x="9" y="68"/>
                    </a:cubicBezTo>
                    <a:cubicBezTo>
                      <a:pt x="12" y="68"/>
                      <a:pt x="15" y="68"/>
                      <a:pt x="18" y="68"/>
                    </a:cubicBezTo>
                    <a:cubicBezTo>
                      <a:pt x="18" y="68"/>
                      <a:pt x="18" y="68"/>
                      <a:pt x="18" y="68"/>
                    </a:cubicBezTo>
                    <a:cubicBezTo>
                      <a:pt x="26" y="68"/>
                      <a:pt x="35" y="68"/>
                      <a:pt x="43" y="68"/>
                    </a:cubicBezTo>
                    <a:cubicBezTo>
                      <a:pt x="43" y="68"/>
                      <a:pt x="43" y="68"/>
                      <a:pt x="43" y="68"/>
                    </a:cubicBezTo>
                    <a:cubicBezTo>
                      <a:pt x="46" y="68"/>
                      <a:pt x="49" y="68"/>
                      <a:pt x="52" y="68"/>
                    </a:cubicBezTo>
                    <a:cubicBezTo>
                      <a:pt x="52" y="68"/>
                      <a:pt x="52" y="68"/>
                      <a:pt x="52" y="68"/>
                    </a:cubicBezTo>
                    <a:cubicBezTo>
                      <a:pt x="52" y="68"/>
                      <a:pt x="52" y="68"/>
                      <a:pt x="52" y="68"/>
                    </a:cubicBezTo>
                    <a:cubicBezTo>
                      <a:pt x="55" y="68"/>
                      <a:pt x="58" y="68"/>
                      <a:pt x="61" y="68"/>
                    </a:cubicBezTo>
                    <a:lnTo>
                      <a:pt x="56" y="8"/>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13" name="Freeform 175"/>
              <p:cNvSpPr/>
              <p:nvPr/>
            </p:nvSpPr>
            <p:spPr bwMode="auto">
              <a:xfrm>
                <a:off x="10900103" y="3263282"/>
                <a:ext cx="22096" cy="27620"/>
              </a:xfrm>
              <a:custGeom>
                <a:avLst/>
                <a:gdLst>
                  <a:gd name="T0" fmla="*/ 14 w 16"/>
                  <a:gd name="T1" fmla="*/ 0 h 20"/>
                  <a:gd name="T2" fmla="*/ 16 w 16"/>
                  <a:gd name="T3" fmla="*/ 12 h 20"/>
                  <a:gd name="T4" fmla="*/ 8 w 16"/>
                  <a:gd name="T5" fmla="*/ 20 h 20"/>
                  <a:gd name="T6" fmla="*/ 0 w 16"/>
                  <a:gd name="T7" fmla="*/ 12 h 20"/>
                  <a:gd name="T8" fmla="*/ 4 w 16"/>
                  <a:gd name="T9" fmla="*/ 0 h 20"/>
                  <a:gd name="T10" fmla="*/ 14 w 16"/>
                  <a:gd name="T11" fmla="*/ 0 h 20"/>
                </a:gdLst>
                <a:ahLst/>
                <a:cxnLst>
                  <a:cxn ang="0">
                    <a:pos x="T0" y="T1"/>
                  </a:cxn>
                  <a:cxn ang="0">
                    <a:pos x="T2" y="T3"/>
                  </a:cxn>
                  <a:cxn ang="0">
                    <a:pos x="T4" y="T5"/>
                  </a:cxn>
                  <a:cxn ang="0">
                    <a:pos x="T6" y="T7"/>
                  </a:cxn>
                  <a:cxn ang="0">
                    <a:pos x="T8" y="T9"/>
                  </a:cxn>
                  <a:cxn ang="0">
                    <a:pos x="T10" y="T11"/>
                  </a:cxn>
                </a:cxnLst>
                <a:rect l="0" t="0" r="r" b="b"/>
                <a:pathLst>
                  <a:path w="16" h="20">
                    <a:moveTo>
                      <a:pt x="14" y="0"/>
                    </a:moveTo>
                    <a:lnTo>
                      <a:pt x="16" y="12"/>
                    </a:lnTo>
                    <a:lnTo>
                      <a:pt x="8" y="20"/>
                    </a:lnTo>
                    <a:lnTo>
                      <a:pt x="0" y="12"/>
                    </a:lnTo>
                    <a:lnTo>
                      <a:pt x="4" y="0"/>
                    </a:lnTo>
                    <a:lnTo>
                      <a:pt x="14" y="0"/>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14" name="Freeform 176"/>
              <p:cNvSpPr/>
              <p:nvPr/>
            </p:nvSpPr>
            <p:spPr bwMode="auto">
              <a:xfrm>
                <a:off x="10897341" y="3282616"/>
                <a:ext cx="27620" cy="106335"/>
              </a:xfrm>
              <a:custGeom>
                <a:avLst/>
                <a:gdLst>
                  <a:gd name="T0" fmla="*/ 16 w 20"/>
                  <a:gd name="T1" fmla="*/ 0 h 77"/>
                  <a:gd name="T2" fmla="*/ 20 w 20"/>
                  <a:gd name="T3" fmla="*/ 69 h 77"/>
                  <a:gd name="T4" fmla="*/ 10 w 20"/>
                  <a:gd name="T5" fmla="*/ 77 h 77"/>
                  <a:gd name="T6" fmla="*/ 0 w 20"/>
                  <a:gd name="T7" fmla="*/ 69 h 77"/>
                  <a:gd name="T8" fmla="*/ 4 w 20"/>
                  <a:gd name="T9" fmla="*/ 0 h 77"/>
                  <a:gd name="T10" fmla="*/ 16 w 20"/>
                  <a:gd name="T11" fmla="*/ 0 h 77"/>
                </a:gdLst>
                <a:ahLst/>
                <a:cxnLst>
                  <a:cxn ang="0">
                    <a:pos x="T0" y="T1"/>
                  </a:cxn>
                  <a:cxn ang="0">
                    <a:pos x="T2" y="T3"/>
                  </a:cxn>
                  <a:cxn ang="0">
                    <a:pos x="T4" y="T5"/>
                  </a:cxn>
                  <a:cxn ang="0">
                    <a:pos x="T6" y="T7"/>
                  </a:cxn>
                  <a:cxn ang="0">
                    <a:pos x="T8" y="T9"/>
                  </a:cxn>
                  <a:cxn ang="0">
                    <a:pos x="T10" y="T11"/>
                  </a:cxn>
                </a:cxnLst>
                <a:rect l="0" t="0" r="r" b="b"/>
                <a:pathLst>
                  <a:path w="20" h="77">
                    <a:moveTo>
                      <a:pt x="16" y="0"/>
                    </a:moveTo>
                    <a:lnTo>
                      <a:pt x="20" y="69"/>
                    </a:lnTo>
                    <a:lnTo>
                      <a:pt x="10" y="77"/>
                    </a:lnTo>
                    <a:lnTo>
                      <a:pt x="0" y="69"/>
                    </a:lnTo>
                    <a:lnTo>
                      <a:pt x="4" y="0"/>
                    </a:lnTo>
                    <a:lnTo>
                      <a:pt x="16" y="0"/>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15" name="Freeform 177"/>
              <p:cNvSpPr/>
              <p:nvPr/>
            </p:nvSpPr>
            <p:spPr bwMode="auto">
              <a:xfrm>
                <a:off x="10724719" y="3419333"/>
                <a:ext cx="35905" cy="114621"/>
              </a:xfrm>
              <a:custGeom>
                <a:avLst/>
                <a:gdLst>
                  <a:gd name="T0" fmla="*/ 0 w 13"/>
                  <a:gd name="T1" fmla="*/ 0 h 42"/>
                  <a:gd name="T2" fmla="*/ 1 w 13"/>
                  <a:gd name="T3" fmla="*/ 42 h 42"/>
                  <a:gd name="T4" fmla="*/ 12 w 13"/>
                  <a:gd name="T5" fmla="*/ 42 h 42"/>
                  <a:gd name="T6" fmla="*/ 12 w 13"/>
                  <a:gd name="T7" fmla="*/ 0 h 42"/>
                  <a:gd name="T8" fmla="*/ 0 w 13"/>
                  <a:gd name="T9" fmla="*/ 0 h 42"/>
                </a:gdLst>
                <a:ahLst/>
                <a:cxnLst>
                  <a:cxn ang="0">
                    <a:pos x="T0" y="T1"/>
                  </a:cxn>
                  <a:cxn ang="0">
                    <a:pos x="T2" y="T3"/>
                  </a:cxn>
                  <a:cxn ang="0">
                    <a:pos x="T4" y="T5"/>
                  </a:cxn>
                  <a:cxn ang="0">
                    <a:pos x="T6" y="T7"/>
                  </a:cxn>
                  <a:cxn ang="0">
                    <a:pos x="T8" y="T9"/>
                  </a:cxn>
                </a:cxnLst>
                <a:rect l="0" t="0" r="r" b="b"/>
                <a:pathLst>
                  <a:path w="13" h="42">
                    <a:moveTo>
                      <a:pt x="0" y="0"/>
                    </a:moveTo>
                    <a:cubicBezTo>
                      <a:pt x="1" y="42"/>
                      <a:pt x="1" y="42"/>
                      <a:pt x="1" y="42"/>
                    </a:cubicBezTo>
                    <a:cubicBezTo>
                      <a:pt x="12" y="42"/>
                      <a:pt x="12" y="42"/>
                      <a:pt x="12" y="42"/>
                    </a:cubicBezTo>
                    <a:cubicBezTo>
                      <a:pt x="13" y="28"/>
                      <a:pt x="12" y="0"/>
                      <a:pt x="12" y="0"/>
                    </a:cubicBezTo>
                    <a:cubicBezTo>
                      <a:pt x="12" y="0"/>
                      <a:pt x="5" y="0"/>
                      <a:pt x="0" y="0"/>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16" name="Freeform 178"/>
              <p:cNvSpPr/>
              <p:nvPr/>
            </p:nvSpPr>
            <p:spPr bwMode="auto">
              <a:xfrm>
                <a:off x="10686052" y="3419333"/>
                <a:ext cx="35905" cy="114621"/>
              </a:xfrm>
              <a:custGeom>
                <a:avLst/>
                <a:gdLst>
                  <a:gd name="T0" fmla="*/ 0 w 13"/>
                  <a:gd name="T1" fmla="*/ 0 h 42"/>
                  <a:gd name="T2" fmla="*/ 2 w 13"/>
                  <a:gd name="T3" fmla="*/ 42 h 42"/>
                  <a:gd name="T4" fmla="*/ 13 w 13"/>
                  <a:gd name="T5" fmla="*/ 42 h 42"/>
                  <a:gd name="T6" fmla="*/ 13 w 13"/>
                  <a:gd name="T7" fmla="*/ 0 h 42"/>
                  <a:gd name="T8" fmla="*/ 0 w 13"/>
                  <a:gd name="T9" fmla="*/ 0 h 42"/>
                </a:gdLst>
                <a:ahLst/>
                <a:cxnLst>
                  <a:cxn ang="0">
                    <a:pos x="T0" y="T1"/>
                  </a:cxn>
                  <a:cxn ang="0">
                    <a:pos x="T2" y="T3"/>
                  </a:cxn>
                  <a:cxn ang="0">
                    <a:pos x="T4" y="T5"/>
                  </a:cxn>
                  <a:cxn ang="0">
                    <a:pos x="T6" y="T7"/>
                  </a:cxn>
                  <a:cxn ang="0">
                    <a:pos x="T8" y="T9"/>
                  </a:cxn>
                </a:cxnLst>
                <a:rect l="0" t="0" r="r" b="b"/>
                <a:pathLst>
                  <a:path w="13" h="42">
                    <a:moveTo>
                      <a:pt x="0" y="0"/>
                    </a:moveTo>
                    <a:cubicBezTo>
                      <a:pt x="2" y="42"/>
                      <a:pt x="2" y="42"/>
                      <a:pt x="2" y="42"/>
                    </a:cubicBezTo>
                    <a:cubicBezTo>
                      <a:pt x="13" y="42"/>
                      <a:pt x="13" y="42"/>
                      <a:pt x="13" y="42"/>
                    </a:cubicBezTo>
                    <a:cubicBezTo>
                      <a:pt x="13" y="28"/>
                      <a:pt x="13" y="0"/>
                      <a:pt x="13" y="0"/>
                    </a:cubicBezTo>
                    <a:cubicBezTo>
                      <a:pt x="13" y="0"/>
                      <a:pt x="5" y="0"/>
                      <a:pt x="0" y="0"/>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17" name="Oval 179"/>
              <p:cNvSpPr>
                <a:spLocks noChangeArrowheads="true"/>
              </p:cNvSpPr>
              <p:nvPr/>
            </p:nvSpPr>
            <p:spPr bwMode="auto">
              <a:xfrm>
                <a:off x="10699862" y="3249472"/>
                <a:ext cx="46953" cy="55239"/>
              </a:xfrm>
              <a:prstGeom prst="ellipse">
                <a:avLst/>
              </a:pr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18" name="Rectangle 180"/>
              <p:cNvSpPr>
                <a:spLocks noChangeArrowheads="true"/>
              </p:cNvSpPr>
              <p:nvPr/>
            </p:nvSpPr>
            <p:spPr bwMode="auto">
              <a:xfrm>
                <a:off x="10721957" y="3380665"/>
                <a:ext cx="2762" cy="1381"/>
              </a:xfrm>
              <a:prstGeom prst="rect">
                <a:avLst/>
              </a:pr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19" name="Freeform 181"/>
              <p:cNvSpPr>
                <a:spLocks noEditPoints="true"/>
              </p:cNvSpPr>
              <p:nvPr/>
            </p:nvSpPr>
            <p:spPr bwMode="auto">
              <a:xfrm>
                <a:off x="10661194" y="3310235"/>
                <a:ext cx="142241" cy="125669"/>
              </a:xfrm>
              <a:custGeom>
                <a:avLst/>
                <a:gdLst>
                  <a:gd name="T0" fmla="*/ 51 w 52"/>
                  <a:gd name="T1" fmla="*/ 17 h 46"/>
                  <a:gd name="T2" fmla="*/ 51 w 52"/>
                  <a:gd name="T3" fmla="*/ 17 h 46"/>
                  <a:gd name="T4" fmla="*/ 51 w 52"/>
                  <a:gd name="T5" fmla="*/ 17 h 46"/>
                  <a:gd name="T6" fmla="*/ 37 w 52"/>
                  <a:gd name="T7" fmla="*/ 2 h 46"/>
                  <a:gd name="T8" fmla="*/ 34 w 52"/>
                  <a:gd name="T9" fmla="*/ 0 h 46"/>
                  <a:gd name="T10" fmla="*/ 29 w 52"/>
                  <a:gd name="T11" fmla="*/ 0 h 46"/>
                  <a:gd name="T12" fmla="*/ 29 w 52"/>
                  <a:gd name="T13" fmla="*/ 0 h 46"/>
                  <a:gd name="T14" fmla="*/ 33 w 52"/>
                  <a:gd name="T15" fmla="*/ 3 h 46"/>
                  <a:gd name="T16" fmla="*/ 29 w 52"/>
                  <a:gd name="T17" fmla="*/ 5 h 46"/>
                  <a:gd name="T18" fmla="*/ 31 w 52"/>
                  <a:gd name="T19" fmla="*/ 9 h 46"/>
                  <a:gd name="T20" fmla="*/ 23 w 52"/>
                  <a:gd name="T21" fmla="*/ 26 h 46"/>
                  <a:gd name="T22" fmla="*/ 23 w 52"/>
                  <a:gd name="T23" fmla="*/ 26 h 46"/>
                  <a:gd name="T24" fmla="*/ 22 w 52"/>
                  <a:gd name="T25" fmla="*/ 26 h 46"/>
                  <a:gd name="T26" fmla="*/ 22 w 52"/>
                  <a:gd name="T27" fmla="*/ 26 h 46"/>
                  <a:gd name="T28" fmla="*/ 22 w 52"/>
                  <a:gd name="T29" fmla="*/ 26 h 46"/>
                  <a:gd name="T30" fmla="*/ 14 w 52"/>
                  <a:gd name="T31" fmla="*/ 9 h 46"/>
                  <a:gd name="T32" fmla="*/ 16 w 52"/>
                  <a:gd name="T33" fmla="*/ 5 h 46"/>
                  <a:gd name="T34" fmla="*/ 12 w 52"/>
                  <a:gd name="T35" fmla="*/ 3 h 46"/>
                  <a:gd name="T36" fmla="*/ 16 w 52"/>
                  <a:gd name="T37" fmla="*/ 0 h 46"/>
                  <a:gd name="T38" fmla="*/ 16 w 52"/>
                  <a:gd name="T39" fmla="*/ 0 h 46"/>
                  <a:gd name="T40" fmla="*/ 11 w 52"/>
                  <a:gd name="T41" fmla="*/ 0 h 46"/>
                  <a:gd name="T42" fmla="*/ 7 w 52"/>
                  <a:gd name="T43" fmla="*/ 4 h 46"/>
                  <a:gd name="T44" fmla="*/ 0 w 52"/>
                  <a:gd name="T45" fmla="*/ 23 h 46"/>
                  <a:gd name="T46" fmla="*/ 8 w 52"/>
                  <a:gd name="T47" fmla="*/ 46 h 46"/>
                  <a:gd name="T48" fmla="*/ 13 w 52"/>
                  <a:gd name="T49" fmla="*/ 44 h 46"/>
                  <a:gd name="T50" fmla="*/ 37 w 52"/>
                  <a:gd name="T51" fmla="*/ 44 h 46"/>
                  <a:gd name="T52" fmla="*/ 37 w 52"/>
                  <a:gd name="T53" fmla="*/ 43 h 46"/>
                  <a:gd name="T54" fmla="*/ 36 w 52"/>
                  <a:gd name="T55" fmla="*/ 38 h 46"/>
                  <a:gd name="T56" fmla="*/ 43 w 52"/>
                  <a:gd name="T57" fmla="*/ 41 h 46"/>
                  <a:gd name="T58" fmla="*/ 47 w 52"/>
                  <a:gd name="T59" fmla="*/ 32 h 46"/>
                  <a:gd name="T60" fmla="*/ 49 w 52"/>
                  <a:gd name="T61" fmla="*/ 27 h 46"/>
                  <a:gd name="T62" fmla="*/ 51 w 52"/>
                  <a:gd name="T63" fmla="*/ 25 h 46"/>
                  <a:gd name="T64" fmla="*/ 51 w 52"/>
                  <a:gd name="T65" fmla="*/ 24 h 46"/>
                  <a:gd name="T66" fmla="*/ 51 w 52"/>
                  <a:gd name="T67" fmla="*/ 23 h 46"/>
                  <a:gd name="T68" fmla="*/ 52 w 52"/>
                  <a:gd name="T69" fmla="*/ 23 h 46"/>
                  <a:gd name="T70" fmla="*/ 52 w 52"/>
                  <a:gd name="T71" fmla="*/ 23 h 46"/>
                  <a:gd name="T72" fmla="*/ 52 w 52"/>
                  <a:gd name="T73" fmla="*/ 23 h 46"/>
                  <a:gd name="T74" fmla="*/ 52 w 52"/>
                  <a:gd name="T75" fmla="*/ 23 h 46"/>
                  <a:gd name="T76" fmla="*/ 51 w 52"/>
                  <a:gd name="T77" fmla="*/ 17 h 46"/>
                  <a:gd name="T78" fmla="*/ 40 w 52"/>
                  <a:gd name="T79" fmla="*/ 22 h 46"/>
                  <a:gd name="T80" fmla="*/ 38 w 52"/>
                  <a:gd name="T81" fmla="*/ 27 h 46"/>
                  <a:gd name="T82" fmla="*/ 36 w 52"/>
                  <a:gd name="T83" fmla="*/ 29 h 46"/>
                  <a:gd name="T84" fmla="*/ 36 w 52"/>
                  <a:gd name="T85" fmla="*/ 15 h 46"/>
                  <a:gd name="T86" fmla="*/ 41 w 52"/>
                  <a:gd name="T87" fmla="*/ 21 h 46"/>
                  <a:gd name="T88" fmla="*/ 40 w 52"/>
                  <a:gd name="T89" fmla="*/ 22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2" h="46">
                    <a:moveTo>
                      <a:pt x="51" y="17"/>
                    </a:moveTo>
                    <a:cubicBezTo>
                      <a:pt x="51" y="17"/>
                      <a:pt x="51" y="17"/>
                      <a:pt x="51" y="17"/>
                    </a:cubicBezTo>
                    <a:cubicBezTo>
                      <a:pt x="51" y="17"/>
                      <a:pt x="51" y="17"/>
                      <a:pt x="51" y="17"/>
                    </a:cubicBezTo>
                    <a:cubicBezTo>
                      <a:pt x="37" y="2"/>
                      <a:pt x="37" y="2"/>
                      <a:pt x="37" y="2"/>
                    </a:cubicBezTo>
                    <a:cubicBezTo>
                      <a:pt x="36" y="1"/>
                      <a:pt x="35" y="1"/>
                      <a:pt x="34" y="0"/>
                    </a:cubicBezTo>
                    <a:cubicBezTo>
                      <a:pt x="34" y="0"/>
                      <a:pt x="31" y="0"/>
                      <a:pt x="29" y="0"/>
                    </a:cubicBezTo>
                    <a:cubicBezTo>
                      <a:pt x="29" y="0"/>
                      <a:pt x="29" y="0"/>
                      <a:pt x="29" y="0"/>
                    </a:cubicBezTo>
                    <a:cubicBezTo>
                      <a:pt x="33" y="3"/>
                      <a:pt x="33" y="3"/>
                      <a:pt x="33" y="3"/>
                    </a:cubicBezTo>
                    <a:cubicBezTo>
                      <a:pt x="29" y="5"/>
                      <a:pt x="29" y="5"/>
                      <a:pt x="29" y="5"/>
                    </a:cubicBezTo>
                    <a:cubicBezTo>
                      <a:pt x="31" y="9"/>
                      <a:pt x="31" y="9"/>
                      <a:pt x="31" y="9"/>
                    </a:cubicBezTo>
                    <a:cubicBezTo>
                      <a:pt x="23" y="26"/>
                      <a:pt x="23" y="26"/>
                      <a:pt x="23" y="26"/>
                    </a:cubicBezTo>
                    <a:cubicBezTo>
                      <a:pt x="23" y="26"/>
                      <a:pt x="23" y="26"/>
                      <a:pt x="23" y="26"/>
                    </a:cubicBezTo>
                    <a:cubicBezTo>
                      <a:pt x="22" y="26"/>
                      <a:pt x="22" y="26"/>
                      <a:pt x="22" y="26"/>
                    </a:cubicBezTo>
                    <a:cubicBezTo>
                      <a:pt x="22" y="26"/>
                      <a:pt x="22" y="26"/>
                      <a:pt x="22" y="26"/>
                    </a:cubicBezTo>
                    <a:cubicBezTo>
                      <a:pt x="22" y="26"/>
                      <a:pt x="22" y="26"/>
                      <a:pt x="22" y="26"/>
                    </a:cubicBezTo>
                    <a:cubicBezTo>
                      <a:pt x="14" y="9"/>
                      <a:pt x="14" y="9"/>
                      <a:pt x="14" y="9"/>
                    </a:cubicBezTo>
                    <a:cubicBezTo>
                      <a:pt x="16" y="5"/>
                      <a:pt x="16" y="5"/>
                      <a:pt x="16" y="5"/>
                    </a:cubicBezTo>
                    <a:cubicBezTo>
                      <a:pt x="12" y="3"/>
                      <a:pt x="12" y="3"/>
                      <a:pt x="12" y="3"/>
                    </a:cubicBezTo>
                    <a:cubicBezTo>
                      <a:pt x="16" y="0"/>
                      <a:pt x="16" y="0"/>
                      <a:pt x="16" y="0"/>
                    </a:cubicBezTo>
                    <a:cubicBezTo>
                      <a:pt x="16" y="0"/>
                      <a:pt x="16" y="0"/>
                      <a:pt x="16" y="0"/>
                    </a:cubicBezTo>
                    <a:cubicBezTo>
                      <a:pt x="14" y="0"/>
                      <a:pt x="12" y="0"/>
                      <a:pt x="11" y="0"/>
                    </a:cubicBezTo>
                    <a:cubicBezTo>
                      <a:pt x="10" y="1"/>
                      <a:pt x="8" y="2"/>
                      <a:pt x="7" y="4"/>
                    </a:cubicBezTo>
                    <a:cubicBezTo>
                      <a:pt x="0" y="23"/>
                      <a:pt x="0" y="23"/>
                      <a:pt x="0" y="23"/>
                    </a:cubicBezTo>
                    <a:cubicBezTo>
                      <a:pt x="2" y="37"/>
                      <a:pt x="5" y="38"/>
                      <a:pt x="8" y="46"/>
                    </a:cubicBezTo>
                    <a:cubicBezTo>
                      <a:pt x="9" y="45"/>
                      <a:pt x="11" y="44"/>
                      <a:pt x="13" y="44"/>
                    </a:cubicBezTo>
                    <a:cubicBezTo>
                      <a:pt x="21" y="44"/>
                      <a:pt x="29" y="44"/>
                      <a:pt x="37" y="44"/>
                    </a:cubicBezTo>
                    <a:cubicBezTo>
                      <a:pt x="37" y="43"/>
                      <a:pt x="37" y="43"/>
                      <a:pt x="37" y="43"/>
                    </a:cubicBezTo>
                    <a:cubicBezTo>
                      <a:pt x="37" y="41"/>
                      <a:pt x="36" y="39"/>
                      <a:pt x="36" y="38"/>
                    </a:cubicBezTo>
                    <a:cubicBezTo>
                      <a:pt x="38" y="39"/>
                      <a:pt x="41" y="40"/>
                      <a:pt x="43" y="41"/>
                    </a:cubicBezTo>
                    <a:cubicBezTo>
                      <a:pt x="47" y="32"/>
                      <a:pt x="47" y="32"/>
                      <a:pt x="47" y="32"/>
                    </a:cubicBezTo>
                    <a:cubicBezTo>
                      <a:pt x="49" y="27"/>
                      <a:pt x="49" y="27"/>
                      <a:pt x="49" y="27"/>
                    </a:cubicBezTo>
                    <a:cubicBezTo>
                      <a:pt x="51" y="25"/>
                      <a:pt x="51" y="25"/>
                      <a:pt x="51" y="25"/>
                    </a:cubicBezTo>
                    <a:cubicBezTo>
                      <a:pt x="51" y="24"/>
                      <a:pt x="51" y="24"/>
                      <a:pt x="51" y="24"/>
                    </a:cubicBezTo>
                    <a:cubicBezTo>
                      <a:pt x="51" y="23"/>
                      <a:pt x="51" y="23"/>
                      <a:pt x="51" y="23"/>
                    </a:cubicBezTo>
                    <a:cubicBezTo>
                      <a:pt x="52" y="23"/>
                      <a:pt x="52" y="23"/>
                      <a:pt x="52" y="23"/>
                    </a:cubicBezTo>
                    <a:cubicBezTo>
                      <a:pt x="52" y="23"/>
                      <a:pt x="52" y="23"/>
                      <a:pt x="52" y="23"/>
                    </a:cubicBezTo>
                    <a:cubicBezTo>
                      <a:pt x="52" y="23"/>
                      <a:pt x="52" y="23"/>
                      <a:pt x="52" y="23"/>
                    </a:cubicBezTo>
                    <a:cubicBezTo>
                      <a:pt x="52" y="23"/>
                      <a:pt x="52" y="23"/>
                      <a:pt x="52" y="23"/>
                    </a:cubicBezTo>
                    <a:cubicBezTo>
                      <a:pt x="51" y="20"/>
                      <a:pt x="52" y="29"/>
                      <a:pt x="51" y="17"/>
                    </a:cubicBezTo>
                    <a:close/>
                    <a:moveTo>
                      <a:pt x="40" y="22"/>
                    </a:moveTo>
                    <a:cubicBezTo>
                      <a:pt x="38" y="27"/>
                      <a:pt x="38" y="27"/>
                      <a:pt x="38" y="27"/>
                    </a:cubicBezTo>
                    <a:cubicBezTo>
                      <a:pt x="36" y="29"/>
                      <a:pt x="36" y="29"/>
                      <a:pt x="36" y="29"/>
                    </a:cubicBezTo>
                    <a:cubicBezTo>
                      <a:pt x="36" y="24"/>
                      <a:pt x="36" y="20"/>
                      <a:pt x="36" y="15"/>
                    </a:cubicBezTo>
                    <a:cubicBezTo>
                      <a:pt x="41" y="21"/>
                      <a:pt x="41" y="21"/>
                      <a:pt x="41" y="21"/>
                    </a:cubicBezTo>
                    <a:lnTo>
                      <a:pt x="40" y="22"/>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20" name="Freeform 182"/>
              <p:cNvSpPr/>
              <p:nvPr/>
            </p:nvSpPr>
            <p:spPr bwMode="auto">
              <a:xfrm>
                <a:off x="10716433" y="3307473"/>
                <a:ext cx="13810" cy="16572"/>
              </a:xfrm>
              <a:custGeom>
                <a:avLst/>
                <a:gdLst>
                  <a:gd name="T0" fmla="*/ 2 w 10"/>
                  <a:gd name="T1" fmla="*/ 0 h 12"/>
                  <a:gd name="T2" fmla="*/ 0 w 10"/>
                  <a:gd name="T3" fmla="*/ 8 h 12"/>
                  <a:gd name="T4" fmla="*/ 4 w 10"/>
                  <a:gd name="T5" fmla="*/ 12 h 12"/>
                  <a:gd name="T6" fmla="*/ 10 w 10"/>
                  <a:gd name="T7" fmla="*/ 8 h 12"/>
                  <a:gd name="T8" fmla="*/ 8 w 10"/>
                  <a:gd name="T9" fmla="*/ 0 h 12"/>
                  <a:gd name="T10" fmla="*/ 2 w 10"/>
                  <a:gd name="T11" fmla="*/ 0 h 12"/>
                </a:gdLst>
                <a:ahLst/>
                <a:cxnLst>
                  <a:cxn ang="0">
                    <a:pos x="T0" y="T1"/>
                  </a:cxn>
                  <a:cxn ang="0">
                    <a:pos x="T2" y="T3"/>
                  </a:cxn>
                  <a:cxn ang="0">
                    <a:pos x="T4" y="T5"/>
                  </a:cxn>
                  <a:cxn ang="0">
                    <a:pos x="T6" y="T7"/>
                  </a:cxn>
                  <a:cxn ang="0">
                    <a:pos x="T8" y="T9"/>
                  </a:cxn>
                  <a:cxn ang="0">
                    <a:pos x="T10" y="T11"/>
                  </a:cxn>
                </a:cxnLst>
                <a:rect l="0" t="0" r="r" b="b"/>
                <a:pathLst>
                  <a:path w="10" h="12">
                    <a:moveTo>
                      <a:pt x="2" y="0"/>
                    </a:moveTo>
                    <a:lnTo>
                      <a:pt x="0" y="8"/>
                    </a:lnTo>
                    <a:lnTo>
                      <a:pt x="4" y="12"/>
                    </a:lnTo>
                    <a:lnTo>
                      <a:pt x="10" y="8"/>
                    </a:lnTo>
                    <a:lnTo>
                      <a:pt x="8" y="0"/>
                    </a:lnTo>
                    <a:lnTo>
                      <a:pt x="2" y="0"/>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21" name="Freeform 183"/>
              <p:cNvSpPr/>
              <p:nvPr/>
            </p:nvSpPr>
            <p:spPr bwMode="auto">
              <a:xfrm>
                <a:off x="10713671" y="3318521"/>
                <a:ext cx="19334" cy="67668"/>
              </a:xfrm>
              <a:custGeom>
                <a:avLst/>
                <a:gdLst>
                  <a:gd name="T0" fmla="*/ 4 w 14"/>
                  <a:gd name="T1" fmla="*/ 0 h 49"/>
                  <a:gd name="T2" fmla="*/ 0 w 14"/>
                  <a:gd name="T3" fmla="*/ 45 h 49"/>
                  <a:gd name="T4" fmla="*/ 6 w 14"/>
                  <a:gd name="T5" fmla="*/ 49 h 49"/>
                  <a:gd name="T6" fmla="*/ 14 w 14"/>
                  <a:gd name="T7" fmla="*/ 45 h 49"/>
                  <a:gd name="T8" fmla="*/ 10 w 14"/>
                  <a:gd name="T9" fmla="*/ 0 h 49"/>
                  <a:gd name="T10" fmla="*/ 4 w 14"/>
                  <a:gd name="T11" fmla="*/ 0 h 49"/>
                </a:gdLst>
                <a:ahLst/>
                <a:cxnLst>
                  <a:cxn ang="0">
                    <a:pos x="T0" y="T1"/>
                  </a:cxn>
                  <a:cxn ang="0">
                    <a:pos x="T2" y="T3"/>
                  </a:cxn>
                  <a:cxn ang="0">
                    <a:pos x="T4" y="T5"/>
                  </a:cxn>
                  <a:cxn ang="0">
                    <a:pos x="T6" y="T7"/>
                  </a:cxn>
                  <a:cxn ang="0">
                    <a:pos x="T8" y="T9"/>
                  </a:cxn>
                  <a:cxn ang="0">
                    <a:pos x="T10" y="T11"/>
                  </a:cxn>
                </a:cxnLst>
                <a:rect l="0" t="0" r="r" b="b"/>
                <a:pathLst>
                  <a:path w="14" h="49">
                    <a:moveTo>
                      <a:pt x="4" y="0"/>
                    </a:moveTo>
                    <a:lnTo>
                      <a:pt x="0" y="45"/>
                    </a:lnTo>
                    <a:lnTo>
                      <a:pt x="6" y="49"/>
                    </a:lnTo>
                    <a:lnTo>
                      <a:pt x="14" y="45"/>
                    </a:lnTo>
                    <a:lnTo>
                      <a:pt x="10" y="0"/>
                    </a:lnTo>
                    <a:lnTo>
                      <a:pt x="4" y="0"/>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22" name="Freeform 184"/>
              <p:cNvSpPr/>
              <p:nvPr/>
            </p:nvSpPr>
            <p:spPr bwMode="auto">
              <a:xfrm>
                <a:off x="11100345" y="3422095"/>
                <a:ext cx="33143" cy="117383"/>
              </a:xfrm>
              <a:custGeom>
                <a:avLst/>
                <a:gdLst>
                  <a:gd name="T0" fmla="*/ 0 w 12"/>
                  <a:gd name="T1" fmla="*/ 0 h 43"/>
                  <a:gd name="T2" fmla="*/ 1 w 12"/>
                  <a:gd name="T3" fmla="*/ 43 h 43"/>
                  <a:gd name="T4" fmla="*/ 12 w 12"/>
                  <a:gd name="T5" fmla="*/ 43 h 43"/>
                  <a:gd name="T6" fmla="*/ 12 w 12"/>
                  <a:gd name="T7" fmla="*/ 0 h 43"/>
                  <a:gd name="T8" fmla="*/ 0 w 12"/>
                  <a:gd name="T9" fmla="*/ 0 h 43"/>
                </a:gdLst>
                <a:ahLst/>
                <a:cxnLst>
                  <a:cxn ang="0">
                    <a:pos x="T0" y="T1"/>
                  </a:cxn>
                  <a:cxn ang="0">
                    <a:pos x="T2" y="T3"/>
                  </a:cxn>
                  <a:cxn ang="0">
                    <a:pos x="T4" y="T5"/>
                  </a:cxn>
                  <a:cxn ang="0">
                    <a:pos x="T6" y="T7"/>
                  </a:cxn>
                  <a:cxn ang="0">
                    <a:pos x="T8" y="T9"/>
                  </a:cxn>
                </a:cxnLst>
                <a:rect l="0" t="0" r="r" b="b"/>
                <a:pathLst>
                  <a:path w="12" h="43">
                    <a:moveTo>
                      <a:pt x="0" y="0"/>
                    </a:moveTo>
                    <a:cubicBezTo>
                      <a:pt x="1" y="43"/>
                      <a:pt x="1" y="43"/>
                      <a:pt x="1" y="43"/>
                    </a:cubicBezTo>
                    <a:cubicBezTo>
                      <a:pt x="12" y="43"/>
                      <a:pt x="12" y="43"/>
                      <a:pt x="12" y="43"/>
                    </a:cubicBezTo>
                    <a:cubicBezTo>
                      <a:pt x="12" y="28"/>
                      <a:pt x="12" y="0"/>
                      <a:pt x="12" y="0"/>
                    </a:cubicBezTo>
                    <a:cubicBezTo>
                      <a:pt x="12" y="0"/>
                      <a:pt x="4" y="0"/>
                      <a:pt x="0" y="0"/>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23" name="Freeform 185"/>
              <p:cNvSpPr/>
              <p:nvPr/>
            </p:nvSpPr>
            <p:spPr bwMode="auto">
              <a:xfrm>
                <a:off x="11061678" y="3422095"/>
                <a:ext cx="35905" cy="117383"/>
              </a:xfrm>
              <a:custGeom>
                <a:avLst/>
                <a:gdLst>
                  <a:gd name="T0" fmla="*/ 0 w 13"/>
                  <a:gd name="T1" fmla="*/ 0 h 43"/>
                  <a:gd name="T2" fmla="*/ 1 w 13"/>
                  <a:gd name="T3" fmla="*/ 43 h 43"/>
                  <a:gd name="T4" fmla="*/ 13 w 13"/>
                  <a:gd name="T5" fmla="*/ 43 h 43"/>
                  <a:gd name="T6" fmla="*/ 13 w 13"/>
                  <a:gd name="T7" fmla="*/ 0 h 43"/>
                  <a:gd name="T8" fmla="*/ 0 w 13"/>
                  <a:gd name="T9" fmla="*/ 0 h 43"/>
                </a:gdLst>
                <a:ahLst/>
                <a:cxnLst>
                  <a:cxn ang="0">
                    <a:pos x="T0" y="T1"/>
                  </a:cxn>
                  <a:cxn ang="0">
                    <a:pos x="T2" y="T3"/>
                  </a:cxn>
                  <a:cxn ang="0">
                    <a:pos x="T4" y="T5"/>
                  </a:cxn>
                  <a:cxn ang="0">
                    <a:pos x="T6" y="T7"/>
                  </a:cxn>
                  <a:cxn ang="0">
                    <a:pos x="T8" y="T9"/>
                  </a:cxn>
                </a:cxnLst>
                <a:rect l="0" t="0" r="r" b="b"/>
                <a:pathLst>
                  <a:path w="13" h="43">
                    <a:moveTo>
                      <a:pt x="0" y="0"/>
                    </a:moveTo>
                    <a:cubicBezTo>
                      <a:pt x="1" y="43"/>
                      <a:pt x="1" y="43"/>
                      <a:pt x="1" y="43"/>
                    </a:cubicBezTo>
                    <a:cubicBezTo>
                      <a:pt x="13" y="43"/>
                      <a:pt x="13" y="43"/>
                      <a:pt x="13" y="43"/>
                    </a:cubicBezTo>
                    <a:cubicBezTo>
                      <a:pt x="13" y="28"/>
                      <a:pt x="13" y="0"/>
                      <a:pt x="13" y="0"/>
                    </a:cubicBezTo>
                    <a:cubicBezTo>
                      <a:pt x="13" y="0"/>
                      <a:pt x="5" y="0"/>
                      <a:pt x="0" y="0"/>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24" name="Oval 186"/>
              <p:cNvSpPr>
                <a:spLocks noChangeArrowheads="true"/>
              </p:cNvSpPr>
              <p:nvPr/>
            </p:nvSpPr>
            <p:spPr bwMode="auto">
              <a:xfrm>
                <a:off x="11075488" y="3252234"/>
                <a:ext cx="44191" cy="55239"/>
              </a:xfrm>
              <a:prstGeom prst="ellipse">
                <a:avLst/>
              </a:pr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25" name="Rectangle 187"/>
              <p:cNvSpPr>
                <a:spLocks noChangeArrowheads="true"/>
              </p:cNvSpPr>
              <p:nvPr/>
            </p:nvSpPr>
            <p:spPr bwMode="auto">
              <a:xfrm>
                <a:off x="11097583" y="3383427"/>
                <a:ext cx="1381" cy="1381"/>
              </a:xfrm>
              <a:prstGeom prst="rect">
                <a:avLst/>
              </a:pr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26" name="Freeform 188"/>
              <p:cNvSpPr/>
              <p:nvPr/>
            </p:nvSpPr>
            <p:spPr bwMode="auto">
              <a:xfrm>
                <a:off x="11036820" y="3312997"/>
                <a:ext cx="118764" cy="125669"/>
              </a:xfrm>
              <a:custGeom>
                <a:avLst/>
                <a:gdLst>
                  <a:gd name="T0" fmla="*/ 42 w 43"/>
                  <a:gd name="T1" fmla="*/ 24 h 46"/>
                  <a:gd name="T2" fmla="*/ 38 w 43"/>
                  <a:gd name="T3" fmla="*/ 5 h 46"/>
                  <a:gd name="T4" fmla="*/ 34 w 43"/>
                  <a:gd name="T5" fmla="*/ 1 h 46"/>
                  <a:gd name="T6" fmla="*/ 29 w 43"/>
                  <a:gd name="T7" fmla="*/ 0 h 46"/>
                  <a:gd name="T8" fmla="*/ 29 w 43"/>
                  <a:gd name="T9" fmla="*/ 0 h 46"/>
                  <a:gd name="T10" fmla="*/ 32 w 43"/>
                  <a:gd name="T11" fmla="*/ 3 h 46"/>
                  <a:gd name="T12" fmla="*/ 28 w 43"/>
                  <a:gd name="T13" fmla="*/ 5 h 46"/>
                  <a:gd name="T14" fmla="*/ 30 w 43"/>
                  <a:gd name="T15" fmla="*/ 9 h 46"/>
                  <a:gd name="T16" fmla="*/ 22 w 43"/>
                  <a:gd name="T17" fmla="*/ 26 h 46"/>
                  <a:gd name="T18" fmla="*/ 22 w 43"/>
                  <a:gd name="T19" fmla="*/ 26 h 46"/>
                  <a:gd name="T20" fmla="*/ 22 w 43"/>
                  <a:gd name="T21" fmla="*/ 26 h 46"/>
                  <a:gd name="T22" fmla="*/ 22 w 43"/>
                  <a:gd name="T23" fmla="*/ 26 h 46"/>
                  <a:gd name="T24" fmla="*/ 22 w 43"/>
                  <a:gd name="T25" fmla="*/ 26 h 46"/>
                  <a:gd name="T26" fmla="*/ 14 w 43"/>
                  <a:gd name="T27" fmla="*/ 9 h 46"/>
                  <a:gd name="T28" fmla="*/ 16 w 43"/>
                  <a:gd name="T29" fmla="*/ 5 h 46"/>
                  <a:gd name="T30" fmla="*/ 12 w 43"/>
                  <a:gd name="T31" fmla="*/ 3 h 46"/>
                  <a:gd name="T32" fmla="*/ 15 w 43"/>
                  <a:gd name="T33" fmla="*/ 0 h 46"/>
                  <a:gd name="T34" fmla="*/ 15 w 43"/>
                  <a:gd name="T35" fmla="*/ 0 h 46"/>
                  <a:gd name="T36" fmla="*/ 11 w 43"/>
                  <a:gd name="T37" fmla="*/ 1 h 46"/>
                  <a:gd name="T38" fmla="*/ 7 w 43"/>
                  <a:gd name="T39" fmla="*/ 4 h 46"/>
                  <a:gd name="T40" fmla="*/ 0 w 43"/>
                  <a:gd name="T41" fmla="*/ 23 h 46"/>
                  <a:gd name="T42" fmla="*/ 7 w 43"/>
                  <a:gd name="T43" fmla="*/ 46 h 46"/>
                  <a:gd name="T44" fmla="*/ 12 w 43"/>
                  <a:gd name="T45" fmla="*/ 44 h 46"/>
                  <a:gd name="T46" fmla="*/ 30 w 43"/>
                  <a:gd name="T47" fmla="*/ 44 h 46"/>
                  <a:gd name="T48" fmla="*/ 30 w 43"/>
                  <a:gd name="T49" fmla="*/ 45 h 46"/>
                  <a:gd name="T50" fmla="*/ 42 w 43"/>
                  <a:gd name="T51" fmla="*/ 45 h 46"/>
                  <a:gd name="T52" fmla="*/ 42 w 43"/>
                  <a:gd name="T53" fmla="*/ 24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3" h="46">
                    <a:moveTo>
                      <a:pt x="42" y="24"/>
                    </a:moveTo>
                    <a:cubicBezTo>
                      <a:pt x="38" y="5"/>
                      <a:pt x="38" y="5"/>
                      <a:pt x="38" y="5"/>
                    </a:cubicBezTo>
                    <a:cubicBezTo>
                      <a:pt x="37" y="3"/>
                      <a:pt x="36" y="1"/>
                      <a:pt x="34" y="1"/>
                    </a:cubicBezTo>
                    <a:cubicBezTo>
                      <a:pt x="34" y="1"/>
                      <a:pt x="30" y="0"/>
                      <a:pt x="29" y="0"/>
                    </a:cubicBezTo>
                    <a:cubicBezTo>
                      <a:pt x="29" y="0"/>
                      <a:pt x="29" y="0"/>
                      <a:pt x="29" y="0"/>
                    </a:cubicBezTo>
                    <a:cubicBezTo>
                      <a:pt x="32" y="3"/>
                      <a:pt x="32" y="3"/>
                      <a:pt x="32" y="3"/>
                    </a:cubicBezTo>
                    <a:cubicBezTo>
                      <a:pt x="28" y="5"/>
                      <a:pt x="28" y="5"/>
                      <a:pt x="28" y="5"/>
                    </a:cubicBezTo>
                    <a:cubicBezTo>
                      <a:pt x="30" y="9"/>
                      <a:pt x="30" y="9"/>
                      <a:pt x="30" y="9"/>
                    </a:cubicBezTo>
                    <a:cubicBezTo>
                      <a:pt x="22" y="26"/>
                      <a:pt x="22" y="26"/>
                      <a:pt x="22" y="26"/>
                    </a:cubicBezTo>
                    <a:cubicBezTo>
                      <a:pt x="22" y="26"/>
                      <a:pt x="22" y="26"/>
                      <a:pt x="22" y="26"/>
                    </a:cubicBezTo>
                    <a:cubicBezTo>
                      <a:pt x="22" y="26"/>
                      <a:pt x="22" y="26"/>
                      <a:pt x="22" y="26"/>
                    </a:cubicBezTo>
                    <a:cubicBezTo>
                      <a:pt x="22" y="26"/>
                      <a:pt x="22" y="26"/>
                      <a:pt x="22" y="26"/>
                    </a:cubicBezTo>
                    <a:cubicBezTo>
                      <a:pt x="22" y="26"/>
                      <a:pt x="22" y="26"/>
                      <a:pt x="22" y="26"/>
                    </a:cubicBezTo>
                    <a:cubicBezTo>
                      <a:pt x="14" y="9"/>
                      <a:pt x="14" y="9"/>
                      <a:pt x="14" y="9"/>
                    </a:cubicBezTo>
                    <a:cubicBezTo>
                      <a:pt x="16" y="5"/>
                      <a:pt x="16" y="5"/>
                      <a:pt x="16" y="5"/>
                    </a:cubicBezTo>
                    <a:cubicBezTo>
                      <a:pt x="12" y="3"/>
                      <a:pt x="12" y="3"/>
                      <a:pt x="12" y="3"/>
                    </a:cubicBezTo>
                    <a:cubicBezTo>
                      <a:pt x="15" y="0"/>
                      <a:pt x="15" y="0"/>
                      <a:pt x="15" y="0"/>
                    </a:cubicBezTo>
                    <a:cubicBezTo>
                      <a:pt x="15" y="0"/>
                      <a:pt x="15" y="0"/>
                      <a:pt x="15" y="0"/>
                    </a:cubicBezTo>
                    <a:cubicBezTo>
                      <a:pt x="14" y="0"/>
                      <a:pt x="11" y="0"/>
                      <a:pt x="11" y="1"/>
                    </a:cubicBezTo>
                    <a:cubicBezTo>
                      <a:pt x="9" y="1"/>
                      <a:pt x="8" y="2"/>
                      <a:pt x="7" y="4"/>
                    </a:cubicBezTo>
                    <a:cubicBezTo>
                      <a:pt x="0" y="23"/>
                      <a:pt x="0" y="23"/>
                      <a:pt x="0" y="23"/>
                    </a:cubicBezTo>
                    <a:cubicBezTo>
                      <a:pt x="1" y="37"/>
                      <a:pt x="5" y="38"/>
                      <a:pt x="7" y="46"/>
                    </a:cubicBezTo>
                    <a:cubicBezTo>
                      <a:pt x="9" y="45"/>
                      <a:pt x="11" y="44"/>
                      <a:pt x="12" y="44"/>
                    </a:cubicBezTo>
                    <a:cubicBezTo>
                      <a:pt x="18" y="44"/>
                      <a:pt x="24" y="44"/>
                      <a:pt x="30" y="44"/>
                    </a:cubicBezTo>
                    <a:cubicBezTo>
                      <a:pt x="30" y="44"/>
                      <a:pt x="30" y="44"/>
                      <a:pt x="30" y="45"/>
                    </a:cubicBezTo>
                    <a:cubicBezTo>
                      <a:pt x="34" y="45"/>
                      <a:pt x="38" y="45"/>
                      <a:pt x="42" y="45"/>
                    </a:cubicBezTo>
                    <a:cubicBezTo>
                      <a:pt x="42" y="38"/>
                      <a:pt x="43" y="33"/>
                      <a:pt x="42" y="24"/>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27" name="Freeform 189"/>
              <p:cNvSpPr/>
              <p:nvPr/>
            </p:nvSpPr>
            <p:spPr bwMode="auto">
              <a:xfrm>
                <a:off x="11089297" y="3312997"/>
                <a:ext cx="16572" cy="16572"/>
              </a:xfrm>
              <a:custGeom>
                <a:avLst/>
                <a:gdLst>
                  <a:gd name="T0" fmla="*/ 2 w 12"/>
                  <a:gd name="T1" fmla="*/ 0 h 12"/>
                  <a:gd name="T2" fmla="*/ 0 w 12"/>
                  <a:gd name="T3" fmla="*/ 8 h 12"/>
                  <a:gd name="T4" fmla="*/ 6 w 12"/>
                  <a:gd name="T5" fmla="*/ 12 h 12"/>
                  <a:gd name="T6" fmla="*/ 12 w 12"/>
                  <a:gd name="T7" fmla="*/ 8 h 12"/>
                  <a:gd name="T8" fmla="*/ 10 w 12"/>
                  <a:gd name="T9" fmla="*/ 0 h 12"/>
                  <a:gd name="T10" fmla="*/ 2 w 12"/>
                  <a:gd name="T11" fmla="*/ 0 h 12"/>
                </a:gdLst>
                <a:ahLst/>
                <a:cxnLst>
                  <a:cxn ang="0">
                    <a:pos x="T0" y="T1"/>
                  </a:cxn>
                  <a:cxn ang="0">
                    <a:pos x="T2" y="T3"/>
                  </a:cxn>
                  <a:cxn ang="0">
                    <a:pos x="T4" y="T5"/>
                  </a:cxn>
                  <a:cxn ang="0">
                    <a:pos x="T6" y="T7"/>
                  </a:cxn>
                  <a:cxn ang="0">
                    <a:pos x="T8" y="T9"/>
                  </a:cxn>
                  <a:cxn ang="0">
                    <a:pos x="T10" y="T11"/>
                  </a:cxn>
                </a:cxnLst>
                <a:rect l="0" t="0" r="r" b="b"/>
                <a:pathLst>
                  <a:path w="12" h="12">
                    <a:moveTo>
                      <a:pt x="2" y="0"/>
                    </a:moveTo>
                    <a:lnTo>
                      <a:pt x="0" y="8"/>
                    </a:lnTo>
                    <a:lnTo>
                      <a:pt x="6" y="12"/>
                    </a:lnTo>
                    <a:lnTo>
                      <a:pt x="12" y="8"/>
                    </a:lnTo>
                    <a:lnTo>
                      <a:pt x="10" y="0"/>
                    </a:lnTo>
                    <a:lnTo>
                      <a:pt x="2" y="0"/>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28" name="Freeform 190"/>
              <p:cNvSpPr/>
              <p:nvPr/>
            </p:nvSpPr>
            <p:spPr bwMode="auto">
              <a:xfrm>
                <a:off x="11089297" y="3324045"/>
                <a:ext cx="16572" cy="67668"/>
              </a:xfrm>
              <a:custGeom>
                <a:avLst/>
                <a:gdLst>
                  <a:gd name="T0" fmla="*/ 2 w 12"/>
                  <a:gd name="T1" fmla="*/ 0 h 49"/>
                  <a:gd name="T2" fmla="*/ 0 w 12"/>
                  <a:gd name="T3" fmla="*/ 43 h 49"/>
                  <a:gd name="T4" fmla="*/ 6 w 12"/>
                  <a:gd name="T5" fmla="*/ 49 h 49"/>
                  <a:gd name="T6" fmla="*/ 12 w 12"/>
                  <a:gd name="T7" fmla="*/ 43 h 49"/>
                  <a:gd name="T8" fmla="*/ 10 w 12"/>
                  <a:gd name="T9" fmla="*/ 0 h 49"/>
                  <a:gd name="T10" fmla="*/ 2 w 12"/>
                  <a:gd name="T11" fmla="*/ 0 h 49"/>
                </a:gdLst>
                <a:ahLst/>
                <a:cxnLst>
                  <a:cxn ang="0">
                    <a:pos x="T0" y="T1"/>
                  </a:cxn>
                  <a:cxn ang="0">
                    <a:pos x="T2" y="T3"/>
                  </a:cxn>
                  <a:cxn ang="0">
                    <a:pos x="T4" y="T5"/>
                  </a:cxn>
                  <a:cxn ang="0">
                    <a:pos x="T6" y="T7"/>
                  </a:cxn>
                  <a:cxn ang="0">
                    <a:pos x="T8" y="T9"/>
                  </a:cxn>
                  <a:cxn ang="0">
                    <a:pos x="T10" y="T11"/>
                  </a:cxn>
                </a:cxnLst>
                <a:rect l="0" t="0" r="r" b="b"/>
                <a:pathLst>
                  <a:path w="12" h="49">
                    <a:moveTo>
                      <a:pt x="2" y="0"/>
                    </a:moveTo>
                    <a:lnTo>
                      <a:pt x="0" y="43"/>
                    </a:lnTo>
                    <a:lnTo>
                      <a:pt x="6" y="49"/>
                    </a:lnTo>
                    <a:lnTo>
                      <a:pt x="12" y="43"/>
                    </a:lnTo>
                    <a:lnTo>
                      <a:pt x="10" y="0"/>
                    </a:lnTo>
                    <a:lnTo>
                      <a:pt x="2" y="0"/>
                    </a:ln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grpSp>
      </p:grpSp>
      <p:grpSp>
        <p:nvGrpSpPr>
          <p:cNvPr id="129" name="组合 128"/>
          <p:cNvGrpSpPr/>
          <p:nvPr/>
        </p:nvGrpSpPr>
        <p:grpSpPr>
          <a:xfrm>
            <a:off x="5759450" y="2637155"/>
            <a:ext cx="1143000" cy="1143000"/>
            <a:chOff x="5619750" y="3038475"/>
            <a:chExt cx="1143000" cy="1143000"/>
          </a:xfrm>
          <a:solidFill>
            <a:srgbClr val="262626"/>
          </a:solidFill>
        </p:grpSpPr>
        <p:sp>
          <p:nvSpPr>
            <p:cNvPr id="130" name="菱形 129"/>
            <p:cNvSpPr/>
            <p:nvPr/>
          </p:nvSpPr>
          <p:spPr>
            <a:xfrm>
              <a:off x="5619750" y="3038475"/>
              <a:ext cx="1143000" cy="1143000"/>
            </a:xfrm>
            <a:prstGeom prst="diamond">
              <a:avLst/>
            </a:prstGeom>
            <a:noFill/>
            <a:ln w="57150" cap="flat" cmpd="sng" algn="ctr">
              <a:solidFill>
                <a:srgbClr val="262626"/>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srgbClr val="262626"/>
                </a:solidFill>
                <a:effectLst/>
                <a:uLnTx/>
                <a:uFillTx/>
                <a:cs typeface="+mn-ea"/>
                <a:sym typeface="+mn-lt"/>
              </a:endParaRPr>
            </a:p>
          </p:txBody>
        </p:sp>
        <p:grpSp>
          <p:nvGrpSpPr>
            <p:cNvPr id="131" name="组合 130"/>
            <p:cNvGrpSpPr/>
            <p:nvPr/>
          </p:nvGrpSpPr>
          <p:grpSpPr>
            <a:xfrm>
              <a:off x="5988968" y="3431406"/>
              <a:ext cx="404564" cy="319038"/>
              <a:chOff x="8313532" y="3238425"/>
              <a:chExt cx="581392" cy="458484"/>
            </a:xfrm>
            <a:grpFill/>
          </p:grpSpPr>
          <p:sp>
            <p:nvSpPr>
              <p:cNvPr id="132" name="Oval 150"/>
              <p:cNvSpPr>
                <a:spLocks noChangeArrowheads="true"/>
              </p:cNvSpPr>
              <p:nvPr/>
            </p:nvSpPr>
            <p:spPr bwMode="auto">
              <a:xfrm>
                <a:off x="8557965" y="3288140"/>
                <a:ext cx="93906" cy="114621"/>
              </a:xfrm>
              <a:prstGeom prst="ellipse">
                <a:avLst/>
              </a:pr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33" name="Freeform 151"/>
              <p:cNvSpPr/>
              <p:nvPr/>
            </p:nvSpPr>
            <p:spPr bwMode="auto">
              <a:xfrm>
                <a:off x="8505488" y="3411047"/>
                <a:ext cx="197480" cy="120145"/>
              </a:xfrm>
              <a:custGeom>
                <a:avLst/>
                <a:gdLst>
                  <a:gd name="T0" fmla="*/ 36 w 72"/>
                  <a:gd name="T1" fmla="*/ 44 h 44"/>
                  <a:gd name="T2" fmla="*/ 41 w 72"/>
                  <a:gd name="T3" fmla="*/ 44 h 44"/>
                  <a:gd name="T4" fmla="*/ 72 w 72"/>
                  <a:gd name="T5" fmla="*/ 31 h 44"/>
                  <a:gd name="T6" fmla="*/ 70 w 72"/>
                  <a:gd name="T7" fmla="*/ 12 h 44"/>
                  <a:gd name="T8" fmla="*/ 60 w 72"/>
                  <a:gd name="T9" fmla="*/ 2 h 44"/>
                  <a:gd name="T10" fmla="*/ 50 w 72"/>
                  <a:gd name="T11" fmla="*/ 1 h 44"/>
                  <a:gd name="T12" fmla="*/ 50 w 72"/>
                  <a:gd name="T13" fmla="*/ 1 h 44"/>
                  <a:gd name="T14" fmla="*/ 57 w 72"/>
                  <a:gd name="T15" fmla="*/ 7 h 44"/>
                  <a:gd name="T16" fmla="*/ 49 w 72"/>
                  <a:gd name="T17" fmla="*/ 12 h 44"/>
                  <a:gd name="T18" fmla="*/ 53 w 72"/>
                  <a:gd name="T19" fmla="*/ 19 h 44"/>
                  <a:gd name="T20" fmla="*/ 41 w 72"/>
                  <a:gd name="T21" fmla="*/ 43 h 44"/>
                  <a:gd name="T22" fmla="*/ 40 w 72"/>
                  <a:gd name="T23" fmla="*/ 9 h 44"/>
                  <a:gd name="T24" fmla="*/ 41 w 72"/>
                  <a:gd name="T25" fmla="*/ 7 h 44"/>
                  <a:gd name="T26" fmla="*/ 39 w 72"/>
                  <a:gd name="T27" fmla="*/ 0 h 44"/>
                  <a:gd name="T28" fmla="*/ 32 w 72"/>
                  <a:gd name="T29" fmla="*/ 0 h 44"/>
                  <a:gd name="T30" fmla="*/ 30 w 72"/>
                  <a:gd name="T31" fmla="*/ 7 h 44"/>
                  <a:gd name="T32" fmla="*/ 32 w 72"/>
                  <a:gd name="T33" fmla="*/ 9 h 44"/>
                  <a:gd name="T34" fmla="*/ 30 w 72"/>
                  <a:gd name="T35" fmla="*/ 43 h 44"/>
                  <a:gd name="T36" fmla="*/ 19 w 72"/>
                  <a:gd name="T37" fmla="*/ 19 h 44"/>
                  <a:gd name="T38" fmla="*/ 23 w 72"/>
                  <a:gd name="T39" fmla="*/ 12 h 44"/>
                  <a:gd name="T40" fmla="*/ 14 w 72"/>
                  <a:gd name="T41" fmla="*/ 7 h 44"/>
                  <a:gd name="T42" fmla="*/ 21 w 72"/>
                  <a:gd name="T43" fmla="*/ 1 h 44"/>
                  <a:gd name="T44" fmla="*/ 21 w 72"/>
                  <a:gd name="T45" fmla="*/ 1 h 44"/>
                  <a:gd name="T46" fmla="*/ 12 w 72"/>
                  <a:gd name="T47" fmla="*/ 2 h 44"/>
                  <a:gd name="T48" fmla="*/ 12 w 72"/>
                  <a:gd name="T49" fmla="*/ 2 h 44"/>
                  <a:gd name="T50" fmla="*/ 2 w 72"/>
                  <a:gd name="T51" fmla="*/ 12 h 44"/>
                  <a:gd name="T52" fmla="*/ 0 w 72"/>
                  <a:gd name="T53" fmla="*/ 32 h 44"/>
                  <a:gd name="T54" fmla="*/ 30 w 72"/>
                  <a:gd name="T55" fmla="*/ 44 h 44"/>
                  <a:gd name="T56" fmla="*/ 36 w 72"/>
                  <a:gd name="T57"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 h="44">
                    <a:moveTo>
                      <a:pt x="36" y="44"/>
                    </a:moveTo>
                    <a:cubicBezTo>
                      <a:pt x="38" y="44"/>
                      <a:pt x="40" y="44"/>
                      <a:pt x="41" y="44"/>
                    </a:cubicBezTo>
                    <a:cubicBezTo>
                      <a:pt x="53" y="43"/>
                      <a:pt x="63" y="38"/>
                      <a:pt x="72" y="31"/>
                    </a:cubicBezTo>
                    <a:cubicBezTo>
                      <a:pt x="70" y="12"/>
                      <a:pt x="70" y="12"/>
                      <a:pt x="70" y="12"/>
                    </a:cubicBezTo>
                    <a:cubicBezTo>
                      <a:pt x="70" y="6"/>
                      <a:pt x="67" y="3"/>
                      <a:pt x="60" y="2"/>
                    </a:cubicBezTo>
                    <a:cubicBezTo>
                      <a:pt x="60" y="2"/>
                      <a:pt x="53" y="1"/>
                      <a:pt x="50" y="1"/>
                    </a:cubicBezTo>
                    <a:cubicBezTo>
                      <a:pt x="50" y="1"/>
                      <a:pt x="50" y="1"/>
                      <a:pt x="50" y="1"/>
                    </a:cubicBezTo>
                    <a:cubicBezTo>
                      <a:pt x="57" y="7"/>
                      <a:pt x="57" y="7"/>
                      <a:pt x="57" y="7"/>
                    </a:cubicBezTo>
                    <a:cubicBezTo>
                      <a:pt x="49" y="12"/>
                      <a:pt x="49" y="12"/>
                      <a:pt x="49" y="12"/>
                    </a:cubicBezTo>
                    <a:cubicBezTo>
                      <a:pt x="53" y="19"/>
                      <a:pt x="53" y="19"/>
                      <a:pt x="53" y="19"/>
                    </a:cubicBezTo>
                    <a:cubicBezTo>
                      <a:pt x="41" y="43"/>
                      <a:pt x="41" y="43"/>
                      <a:pt x="41" y="43"/>
                    </a:cubicBezTo>
                    <a:cubicBezTo>
                      <a:pt x="40" y="9"/>
                      <a:pt x="40" y="9"/>
                      <a:pt x="40" y="9"/>
                    </a:cubicBezTo>
                    <a:cubicBezTo>
                      <a:pt x="41" y="7"/>
                      <a:pt x="41" y="7"/>
                      <a:pt x="41" y="7"/>
                    </a:cubicBezTo>
                    <a:cubicBezTo>
                      <a:pt x="39" y="0"/>
                      <a:pt x="39" y="0"/>
                      <a:pt x="39" y="0"/>
                    </a:cubicBezTo>
                    <a:cubicBezTo>
                      <a:pt x="32" y="0"/>
                      <a:pt x="32" y="0"/>
                      <a:pt x="32" y="0"/>
                    </a:cubicBezTo>
                    <a:cubicBezTo>
                      <a:pt x="30" y="7"/>
                      <a:pt x="30" y="7"/>
                      <a:pt x="30" y="7"/>
                    </a:cubicBezTo>
                    <a:cubicBezTo>
                      <a:pt x="32" y="9"/>
                      <a:pt x="32" y="9"/>
                      <a:pt x="32" y="9"/>
                    </a:cubicBezTo>
                    <a:cubicBezTo>
                      <a:pt x="30" y="43"/>
                      <a:pt x="30" y="43"/>
                      <a:pt x="30" y="43"/>
                    </a:cubicBezTo>
                    <a:cubicBezTo>
                      <a:pt x="19" y="19"/>
                      <a:pt x="19" y="19"/>
                      <a:pt x="19" y="19"/>
                    </a:cubicBezTo>
                    <a:cubicBezTo>
                      <a:pt x="23" y="12"/>
                      <a:pt x="23" y="12"/>
                      <a:pt x="23" y="12"/>
                    </a:cubicBezTo>
                    <a:cubicBezTo>
                      <a:pt x="14" y="7"/>
                      <a:pt x="14" y="7"/>
                      <a:pt x="14" y="7"/>
                    </a:cubicBezTo>
                    <a:cubicBezTo>
                      <a:pt x="21" y="1"/>
                      <a:pt x="21" y="1"/>
                      <a:pt x="21" y="1"/>
                    </a:cubicBezTo>
                    <a:cubicBezTo>
                      <a:pt x="21" y="1"/>
                      <a:pt x="21" y="1"/>
                      <a:pt x="21" y="1"/>
                    </a:cubicBezTo>
                    <a:cubicBezTo>
                      <a:pt x="19" y="1"/>
                      <a:pt x="14" y="2"/>
                      <a:pt x="12" y="2"/>
                    </a:cubicBezTo>
                    <a:cubicBezTo>
                      <a:pt x="12" y="2"/>
                      <a:pt x="12" y="2"/>
                      <a:pt x="12" y="2"/>
                    </a:cubicBezTo>
                    <a:cubicBezTo>
                      <a:pt x="7" y="3"/>
                      <a:pt x="2" y="6"/>
                      <a:pt x="2" y="12"/>
                    </a:cubicBezTo>
                    <a:cubicBezTo>
                      <a:pt x="0" y="32"/>
                      <a:pt x="0" y="32"/>
                      <a:pt x="0" y="32"/>
                    </a:cubicBezTo>
                    <a:cubicBezTo>
                      <a:pt x="9" y="38"/>
                      <a:pt x="19" y="43"/>
                      <a:pt x="30" y="44"/>
                    </a:cubicBezTo>
                    <a:cubicBezTo>
                      <a:pt x="32" y="44"/>
                      <a:pt x="34" y="44"/>
                      <a:pt x="36" y="44"/>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34" name="Freeform 152"/>
              <p:cNvSpPr>
                <a:spLocks noEditPoints="true"/>
              </p:cNvSpPr>
              <p:nvPr/>
            </p:nvSpPr>
            <p:spPr bwMode="auto">
              <a:xfrm>
                <a:off x="8313532" y="3361332"/>
                <a:ext cx="138098" cy="91145"/>
              </a:xfrm>
              <a:custGeom>
                <a:avLst/>
                <a:gdLst>
                  <a:gd name="T0" fmla="*/ 50 w 50"/>
                  <a:gd name="T1" fmla="*/ 12 h 33"/>
                  <a:gd name="T2" fmla="*/ 32 w 50"/>
                  <a:gd name="T3" fmla="*/ 12 h 33"/>
                  <a:gd name="T4" fmla="*/ 17 w 50"/>
                  <a:gd name="T5" fmla="*/ 0 h 33"/>
                  <a:gd name="T6" fmla="*/ 0 w 50"/>
                  <a:gd name="T7" fmla="*/ 16 h 33"/>
                  <a:gd name="T8" fmla="*/ 17 w 50"/>
                  <a:gd name="T9" fmla="*/ 33 h 33"/>
                  <a:gd name="T10" fmla="*/ 32 w 50"/>
                  <a:gd name="T11" fmla="*/ 20 h 33"/>
                  <a:gd name="T12" fmla="*/ 50 w 50"/>
                  <a:gd name="T13" fmla="*/ 20 h 33"/>
                  <a:gd name="T14" fmla="*/ 50 w 50"/>
                  <a:gd name="T15" fmla="*/ 12 h 33"/>
                  <a:gd name="T16" fmla="*/ 17 w 50"/>
                  <a:gd name="T17" fmla="*/ 24 h 33"/>
                  <a:gd name="T18" fmla="*/ 9 w 50"/>
                  <a:gd name="T19" fmla="*/ 16 h 33"/>
                  <a:gd name="T20" fmla="*/ 17 w 50"/>
                  <a:gd name="T21" fmla="*/ 8 h 33"/>
                  <a:gd name="T22" fmla="*/ 24 w 50"/>
                  <a:gd name="T23" fmla="*/ 16 h 33"/>
                  <a:gd name="T24" fmla="*/ 17 w 50"/>
                  <a:gd name="T25" fmla="*/ 2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33">
                    <a:moveTo>
                      <a:pt x="50" y="12"/>
                    </a:moveTo>
                    <a:cubicBezTo>
                      <a:pt x="32" y="12"/>
                      <a:pt x="32" y="12"/>
                      <a:pt x="32" y="12"/>
                    </a:cubicBezTo>
                    <a:cubicBezTo>
                      <a:pt x="30" y="5"/>
                      <a:pt x="24" y="0"/>
                      <a:pt x="17" y="0"/>
                    </a:cubicBezTo>
                    <a:cubicBezTo>
                      <a:pt x="7" y="0"/>
                      <a:pt x="0" y="7"/>
                      <a:pt x="0" y="16"/>
                    </a:cubicBezTo>
                    <a:cubicBezTo>
                      <a:pt x="0" y="25"/>
                      <a:pt x="7" y="33"/>
                      <a:pt x="17" y="33"/>
                    </a:cubicBezTo>
                    <a:cubicBezTo>
                      <a:pt x="24" y="33"/>
                      <a:pt x="31" y="27"/>
                      <a:pt x="32" y="20"/>
                    </a:cubicBezTo>
                    <a:cubicBezTo>
                      <a:pt x="50" y="20"/>
                      <a:pt x="50" y="20"/>
                      <a:pt x="50" y="20"/>
                    </a:cubicBezTo>
                    <a:lnTo>
                      <a:pt x="50" y="12"/>
                    </a:lnTo>
                    <a:close/>
                    <a:moveTo>
                      <a:pt x="17" y="24"/>
                    </a:moveTo>
                    <a:cubicBezTo>
                      <a:pt x="12" y="24"/>
                      <a:pt x="9" y="20"/>
                      <a:pt x="9" y="16"/>
                    </a:cubicBezTo>
                    <a:cubicBezTo>
                      <a:pt x="9" y="12"/>
                      <a:pt x="12" y="8"/>
                      <a:pt x="17" y="8"/>
                    </a:cubicBezTo>
                    <a:cubicBezTo>
                      <a:pt x="21" y="8"/>
                      <a:pt x="24" y="12"/>
                      <a:pt x="24" y="16"/>
                    </a:cubicBezTo>
                    <a:cubicBezTo>
                      <a:pt x="24" y="20"/>
                      <a:pt x="21" y="24"/>
                      <a:pt x="17" y="24"/>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35" name="Freeform 153"/>
              <p:cNvSpPr>
                <a:spLocks noEditPoints="true"/>
              </p:cNvSpPr>
              <p:nvPr/>
            </p:nvSpPr>
            <p:spPr bwMode="auto">
              <a:xfrm>
                <a:off x="8341151" y="3471810"/>
                <a:ext cx="138098" cy="109097"/>
              </a:xfrm>
              <a:custGeom>
                <a:avLst/>
                <a:gdLst>
                  <a:gd name="T0" fmla="*/ 46 w 50"/>
                  <a:gd name="T1" fmla="*/ 0 h 40"/>
                  <a:gd name="T2" fmla="*/ 30 w 50"/>
                  <a:gd name="T3" fmla="*/ 9 h 40"/>
                  <a:gd name="T4" fmla="*/ 10 w 50"/>
                  <a:gd name="T5" fmla="*/ 6 h 40"/>
                  <a:gd name="T6" fmla="*/ 4 w 50"/>
                  <a:gd name="T7" fmla="*/ 29 h 40"/>
                  <a:gd name="T8" fmla="*/ 27 w 50"/>
                  <a:gd name="T9" fmla="*/ 35 h 40"/>
                  <a:gd name="T10" fmla="*/ 34 w 50"/>
                  <a:gd name="T11" fmla="*/ 16 h 40"/>
                  <a:gd name="T12" fmla="*/ 50 w 50"/>
                  <a:gd name="T13" fmla="*/ 7 h 40"/>
                  <a:gd name="T14" fmla="*/ 46 w 50"/>
                  <a:gd name="T15" fmla="*/ 0 h 40"/>
                  <a:gd name="T16" fmla="*/ 22 w 50"/>
                  <a:gd name="T17" fmla="*/ 27 h 40"/>
                  <a:gd name="T18" fmla="*/ 12 w 50"/>
                  <a:gd name="T19" fmla="*/ 25 h 40"/>
                  <a:gd name="T20" fmla="*/ 15 w 50"/>
                  <a:gd name="T21" fmla="*/ 14 h 40"/>
                  <a:gd name="T22" fmla="*/ 25 w 50"/>
                  <a:gd name="T23" fmla="*/ 17 h 40"/>
                  <a:gd name="T24" fmla="*/ 22 w 50"/>
                  <a:gd name="T25" fmla="*/ 27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46" y="0"/>
                    </a:moveTo>
                    <a:cubicBezTo>
                      <a:pt x="30" y="9"/>
                      <a:pt x="30" y="9"/>
                      <a:pt x="30" y="9"/>
                    </a:cubicBezTo>
                    <a:cubicBezTo>
                      <a:pt x="25" y="4"/>
                      <a:pt x="17" y="3"/>
                      <a:pt x="10" y="6"/>
                    </a:cubicBezTo>
                    <a:cubicBezTo>
                      <a:pt x="2" y="11"/>
                      <a:pt x="0" y="21"/>
                      <a:pt x="4" y="29"/>
                    </a:cubicBezTo>
                    <a:cubicBezTo>
                      <a:pt x="9" y="37"/>
                      <a:pt x="19" y="40"/>
                      <a:pt x="27" y="35"/>
                    </a:cubicBezTo>
                    <a:cubicBezTo>
                      <a:pt x="33" y="31"/>
                      <a:pt x="36" y="24"/>
                      <a:pt x="34" y="16"/>
                    </a:cubicBezTo>
                    <a:cubicBezTo>
                      <a:pt x="50" y="7"/>
                      <a:pt x="50" y="7"/>
                      <a:pt x="50" y="7"/>
                    </a:cubicBezTo>
                    <a:lnTo>
                      <a:pt x="46" y="0"/>
                    </a:lnTo>
                    <a:close/>
                    <a:moveTo>
                      <a:pt x="22" y="27"/>
                    </a:moveTo>
                    <a:cubicBezTo>
                      <a:pt x="19" y="30"/>
                      <a:pt x="14" y="28"/>
                      <a:pt x="12" y="25"/>
                    </a:cubicBezTo>
                    <a:cubicBezTo>
                      <a:pt x="10" y="21"/>
                      <a:pt x="11" y="16"/>
                      <a:pt x="15" y="14"/>
                    </a:cubicBezTo>
                    <a:cubicBezTo>
                      <a:pt x="18" y="12"/>
                      <a:pt x="23" y="13"/>
                      <a:pt x="25" y="17"/>
                    </a:cubicBezTo>
                    <a:cubicBezTo>
                      <a:pt x="27" y="21"/>
                      <a:pt x="26" y="25"/>
                      <a:pt x="22" y="27"/>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36" name="Freeform 154"/>
              <p:cNvSpPr>
                <a:spLocks noEditPoints="true"/>
              </p:cNvSpPr>
              <p:nvPr/>
            </p:nvSpPr>
            <p:spPr bwMode="auto">
              <a:xfrm>
                <a:off x="8429534" y="3531192"/>
                <a:ext cx="109097" cy="138098"/>
              </a:xfrm>
              <a:custGeom>
                <a:avLst/>
                <a:gdLst>
                  <a:gd name="T0" fmla="*/ 32 w 40"/>
                  <a:gd name="T1" fmla="*/ 0 h 50"/>
                  <a:gd name="T2" fmla="*/ 23 w 40"/>
                  <a:gd name="T3" fmla="*/ 16 h 50"/>
                  <a:gd name="T4" fmla="*/ 5 w 40"/>
                  <a:gd name="T5" fmla="*/ 23 h 50"/>
                  <a:gd name="T6" fmla="*/ 11 w 40"/>
                  <a:gd name="T7" fmla="*/ 46 h 50"/>
                  <a:gd name="T8" fmla="*/ 33 w 40"/>
                  <a:gd name="T9" fmla="*/ 40 h 50"/>
                  <a:gd name="T10" fmla="*/ 31 w 40"/>
                  <a:gd name="T11" fmla="*/ 20 h 50"/>
                  <a:gd name="T12" fmla="*/ 40 w 40"/>
                  <a:gd name="T13" fmla="*/ 4 h 50"/>
                  <a:gd name="T14" fmla="*/ 32 w 40"/>
                  <a:gd name="T15" fmla="*/ 0 h 50"/>
                  <a:gd name="T16" fmla="*/ 26 w 40"/>
                  <a:gd name="T17" fmla="*/ 35 h 50"/>
                  <a:gd name="T18" fmla="*/ 15 w 40"/>
                  <a:gd name="T19" fmla="*/ 38 h 50"/>
                  <a:gd name="T20" fmla="*/ 12 w 40"/>
                  <a:gd name="T21" fmla="*/ 28 h 50"/>
                  <a:gd name="T22" fmla="*/ 23 w 40"/>
                  <a:gd name="T23" fmla="*/ 25 h 50"/>
                  <a:gd name="T24" fmla="*/ 26 w 40"/>
                  <a:gd name="T25" fmla="*/ 35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0" h="50">
                    <a:moveTo>
                      <a:pt x="32" y="0"/>
                    </a:moveTo>
                    <a:cubicBezTo>
                      <a:pt x="23" y="16"/>
                      <a:pt x="23" y="16"/>
                      <a:pt x="23" y="16"/>
                    </a:cubicBezTo>
                    <a:cubicBezTo>
                      <a:pt x="16" y="14"/>
                      <a:pt x="9" y="17"/>
                      <a:pt x="5" y="23"/>
                    </a:cubicBezTo>
                    <a:cubicBezTo>
                      <a:pt x="0" y="31"/>
                      <a:pt x="3" y="41"/>
                      <a:pt x="11" y="46"/>
                    </a:cubicBezTo>
                    <a:cubicBezTo>
                      <a:pt x="19" y="50"/>
                      <a:pt x="29" y="48"/>
                      <a:pt x="33" y="40"/>
                    </a:cubicBezTo>
                    <a:cubicBezTo>
                      <a:pt x="37" y="33"/>
                      <a:pt x="36" y="25"/>
                      <a:pt x="31" y="20"/>
                    </a:cubicBezTo>
                    <a:cubicBezTo>
                      <a:pt x="40" y="4"/>
                      <a:pt x="40" y="4"/>
                      <a:pt x="40" y="4"/>
                    </a:cubicBezTo>
                    <a:lnTo>
                      <a:pt x="32" y="0"/>
                    </a:lnTo>
                    <a:close/>
                    <a:moveTo>
                      <a:pt x="26" y="35"/>
                    </a:moveTo>
                    <a:cubicBezTo>
                      <a:pt x="24" y="39"/>
                      <a:pt x="19" y="40"/>
                      <a:pt x="15" y="38"/>
                    </a:cubicBezTo>
                    <a:cubicBezTo>
                      <a:pt x="12" y="36"/>
                      <a:pt x="10" y="31"/>
                      <a:pt x="12" y="28"/>
                    </a:cubicBezTo>
                    <a:cubicBezTo>
                      <a:pt x="15" y="24"/>
                      <a:pt x="19" y="23"/>
                      <a:pt x="23" y="25"/>
                    </a:cubicBezTo>
                    <a:cubicBezTo>
                      <a:pt x="27" y="27"/>
                      <a:pt x="28" y="32"/>
                      <a:pt x="26" y="35"/>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37" name="Freeform 155"/>
              <p:cNvSpPr>
                <a:spLocks noEditPoints="true"/>
              </p:cNvSpPr>
              <p:nvPr/>
            </p:nvSpPr>
            <p:spPr bwMode="auto">
              <a:xfrm>
                <a:off x="8557965" y="3558811"/>
                <a:ext cx="91145" cy="138098"/>
              </a:xfrm>
              <a:custGeom>
                <a:avLst/>
                <a:gdLst>
                  <a:gd name="T0" fmla="*/ 12 w 33"/>
                  <a:gd name="T1" fmla="*/ 0 h 50"/>
                  <a:gd name="T2" fmla="*/ 12 w 33"/>
                  <a:gd name="T3" fmla="*/ 18 h 50"/>
                  <a:gd name="T4" fmla="*/ 0 w 33"/>
                  <a:gd name="T5" fmla="*/ 34 h 50"/>
                  <a:gd name="T6" fmla="*/ 17 w 33"/>
                  <a:gd name="T7" fmla="*/ 50 h 50"/>
                  <a:gd name="T8" fmla="*/ 33 w 33"/>
                  <a:gd name="T9" fmla="*/ 34 h 50"/>
                  <a:gd name="T10" fmla="*/ 21 w 33"/>
                  <a:gd name="T11" fmla="*/ 18 h 50"/>
                  <a:gd name="T12" fmla="*/ 21 w 33"/>
                  <a:gd name="T13" fmla="*/ 0 h 50"/>
                  <a:gd name="T14" fmla="*/ 12 w 33"/>
                  <a:gd name="T15" fmla="*/ 0 h 50"/>
                  <a:gd name="T16" fmla="*/ 25 w 33"/>
                  <a:gd name="T17" fmla="*/ 34 h 50"/>
                  <a:gd name="T18" fmla="*/ 17 w 33"/>
                  <a:gd name="T19" fmla="*/ 41 h 50"/>
                  <a:gd name="T20" fmla="*/ 9 w 33"/>
                  <a:gd name="T21" fmla="*/ 34 h 50"/>
                  <a:gd name="T22" fmla="*/ 17 w 33"/>
                  <a:gd name="T23" fmla="*/ 26 h 50"/>
                  <a:gd name="T24" fmla="*/ 25 w 33"/>
                  <a:gd name="T25" fmla="*/ 3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50">
                    <a:moveTo>
                      <a:pt x="12" y="0"/>
                    </a:moveTo>
                    <a:cubicBezTo>
                      <a:pt x="12" y="18"/>
                      <a:pt x="12" y="18"/>
                      <a:pt x="12" y="18"/>
                    </a:cubicBezTo>
                    <a:cubicBezTo>
                      <a:pt x="5" y="20"/>
                      <a:pt x="0" y="26"/>
                      <a:pt x="0" y="34"/>
                    </a:cubicBezTo>
                    <a:cubicBezTo>
                      <a:pt x="0" y="43"/>
                      <a:pt x="8" y="50"/>
                      <a:pt x="17" y="50"/>
                    </a:cubicBezTo>
                    <a:cubicBezTo>
                      <a:pt x="26" y="50"/>
                      <a:pt x="33" y="43"/>
                      <a:pt x="33" y="34"/>
                    </a:cubicBezTo>
                    <a:cubicBezTo>
                      <a:pt x="33" y="26"/>
                      <a:pt x="28" y="20"/>
                      <a:pt x="21" y="18"/>
                    </a:cubicBezTo>
                    <a:cubicBezTo>
                      <a:pt x="21" y="0"/>
                      <a:pt x="21" y="0"/>
                      <a:pt x="21" y="0"/>
                    </a:cubicBezTo>
                    <a:lnTo>
                      <a:pt x="12" y="0"/>
                    </a:lnTo>
                    <a:close/>
                    <a:moveTo>
                      <a:pt x="25" y="34"/>
                    </a:moveTo>
                    <a:cubicBezTo>
                      <a:pt x="25" y="38"/>
                      <a:pt x="21" y="41"/>
                      <a:pt x="17" y="41"/>
                    </a:cubicBezTo>
                    <a:cubicBezTo>
                      <a:pt x="13" y="41"/>
                      <a:pt x="9" y="38"/>
                      <a:pt x="9" y="34"/>
                    </a:cubicBezTo>
                    <a:cubicBezTo>
                      <a:pt x="9" y="29"/>
                      <a:pt x="13" y="26"/>
                      <a:pt x="17" y="26"/>
                    </a:cubicBezTo>
                    <a:cubicBezTo>
                      <a:pt x="21" y="26"/>
                      <a:pt x="25" y="29"/>
                      <a:pt x="25" y="34"/>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38" name="Freeform 156"/>
              <p:cNvSpPr>
                <a:spLocks noEditPoints="true"/>
              </p:cNvSpPr>
              <p:nvPr/>
            </p:nvSpPr>
            <p:spPr bwMode="auto">
              <a:xfrm>
                <a:off x="8671205" y="3531192"/>
                <a:ext cx="106335" cy="140860"/>
              </a:xfrm>
              <a:custGeom>
                <a:avLst/>
                <a:gdLst>
                  <a:gd name="T0" fmla="*/ 0 w 39"/>
                  <a:gd name="T1" fmla="*/ 5 h 51"/>
                  <a:gd name="T2" fmla="*/ 9 w 39"/>
                  <a:gd name="T3" fmla="*/ 20 h 51"/>
                  <a:gd name="T4" fmla="*/ 6 w 39"/>
                  <a:gd name="T5" fmla="*/ 40 h 51"/>
                  <a:gd name="T6" fmla="*/ 29 w 39"/>
                  <a:gd name="T7" fmla="*/ 46 h 51"/>
                  <a:gd name="T8" fmla="*/ 35 w 39"/>
                  <a:gd name="T9" fmla="*/ 23 h 51"/>
                  <a:gd name="T10" fmla="*/ 16 w 39"/>
                  <a:gd name="T11" fmla="*/ 16 h 51"/>
                  <a:gd name="T12" fmla="*/ 7 w 39"/>
                  <a:gd name="T13" fmla="*/ 0 h 51"/>
                  <a:gd name="T14" fmla="*/ 0 w 39"/>
                  <a:gd name="T15" fmla="*/ 5 h 51"/>
                  <a:gd name="T16" fmla="*/ 27 w 39"/>
                  <a:gd name="T17" fmla="*/ 28 h 51"/>
                  <a:gd name="T18" fmla="*/ 24 w 39"/>
                  <a:gd name="T19" fmla="*/ 38 h 51"/>
                  <a:gd name="T20" fmla="*/ 14 w 39"/>
                  <a:gd name="T21" fmla="*/ 36 h 51"/>
                  <a:gd name="T22" fmla="*/ 17 w 39"/>
                  <a:gd name="T23" fmla="*/ 25 h 51"/>
                  <a:gd name="T24" fmla="*/ 27 w 39"/>
                  <a:gd name="T25"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9" h="51">
                    <a:moveTo>
                      <a:pt x="0" y="5"/>
                    </a:moveTo>
                    <a:cubicBezTo>
                      <a:pt x="9" y="20"/>
                      <a:pt x="9" y="20"/>
                      <a:pt x="9" y="20"/>
                    </a:cubicBezTo>
                    <a:cubicBezTo>
                      <a:pt x="4" y="25"/>
                      <a:pt x="3" y="33"/>
                      <a:pt x="6" y="40"/>
                    </a:cubicBezTo>
                    <a:cubicBezTo>
                      <a:pt x="11" y="48"/>
                      <a:pt x="21" y="51"/>
                      <a:pt x="29" y="46"/>
                    </a:cubicBezTo>
                    <a:cubicBezTo>
                      <a:pt x="37" y="41"/>
                      <a:pt x="39" y="31"/>
                      <a:pt x="35" y="23"/>
                    </a:cubicBezTo>
                    <a:cubicBezTo>
                      <a:pt x="31" y="17"/>
                      <a:pt x="23" y="14"/>
                      <a:pt x="16" y="16"/>
                    </a:cubicBezTo>
                    <a:cubicBezTo>
                      <a:pt x="7" y="0"/>
                      <a:pt x="7" y="0"/>
                      <a:pt x="7" y="0"/>
                    </a:cubicBezTo>
                    <a:lnTo>
                      <a:pt x="0" y="5"/>
                    </a:lnTo>
                    <a:close/>
                    <a:moveTo>
                      <a:pt x="27" y="28"/>
                    </a:moveTo>
                    <a:cubicBezTo>
                      <a:pt x="29" y="32"/>
                      <a:pt x="28" y="36"/>
                      <a:pt x="24" y="38"/>
                    </a:cubicBezTo>
                    <a:cubicBezTo>
                      <a:pt x="21" y="41"/>
                      <a:pt x="16" y="39"/>
                      <a:pt x="14" y="36"/>
                    </a:cubicBezTo>
                    <a:cubicBezTo>
                      <a:pt x="12" y="32"/>
                      <a:pt x="13" y="27"/>
                      <a:pt x="17" y="25"/>
                    </a:cubicBezTo>
                    <a:cubicBezTo>
                      <a:pt x="20" y="23"/>
                      <a:pt x="25" y="24"/>
                      <a:pt x="27" y="28"/>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39" name="Freeform 157"/>
              <p:cNvSpPr>
                <a:spLocks noEditPoints="true"/>
              </p:cNvSpPr>
              <p:nvPr/>
            </p:nvSpPr>
            <p:spPr bwMode="auto">
              <a:xfrm>
                <a:off x="8730587" y="3471810"/>
                <a:ext cx="138098" cy="109097"/>
              </a:xfrm>
              <a:custGeom>
                <a:avLst/>
                <a:gdLst>
                  <a:gd name="T0" fmla="*/ 0 w 50"/>
                  <a:gd name="T1" fmla="*/ 8 h 40"/>
                  <a:gd name="T2" fmla="*/ 15 w 50"/>
                  <a:gd name="T3" fmla="*/ 17 h 40"/>
                  <a:gd name="T4" fmla="*/ 23 w 50"/>
                  <a:gd name="T5" fmla="*/ 35 h 40"/>
                  <a:gd name="T6" fmla="*/ 46 w 50"/>
                  <a:gd name="T7" fmla="*/ 29 h 40"/>
                  <a:gd name="T8" fmla="*/ 40 w 50"/>
                  <a:gd name="T9" fmla="*/ 7 h 40"/>
                  <a:gd name="T10" fmla="*/ 20 w 50"/>
                  <a:gd name="T11" fmla="*/ 9 h 40"/>
                  <a:gd name="T12" fmla="*/ 4 w 50"/>
                  <a:gd name="T13" fmla="*/ 0 h 40"/>
                  <a:gd name="T14" fmla="*/ 0 w 50"/>
                  <a:gd name="T15" fmla="*/ 8 h 40"/>
                  <a:gd name="T16" fmla="*/ 35 w 50"/>
                  <a:gd name="T17" fmla="*/ 14 h 40"/>
                  <a:gd name="T18" fmla="*/ 38 w 50"/>
                  <a:gd name="T19" fmla="*/ 25 h 40"/>
                  <a:gd name="T20" fmla="*/ 27 w 50"/>
                  <a:gd name="T21" fmla="*/ 28 h 40"/>
                  <a:gd name="T22" fmla="*/ 25 w 50"/>
                  <a:gd name="T23" fmla="*/ 17 h 40"/>
                  <a:gd name="T24" fmla="*/ 35 w 50"/>
                  <a:gd name="T25" fmla="*/ 14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40">
                    <a:moveTo>
                      <a:pt x="0" y="8"/>
                    </a:moveTo>
                    <a:cubicBezTo>
                      <a:pt x="15" y="17"/>
                      <a:pt x="15" y="17"/>
                      <a:pt x="15" y="17"/>
                    </a:cubicBezTo>
                    <a:cubicBezTo>
                      <a:pt x="14" y="24"/>
                      <a:pt x="17" y="32"/>
                      <a:pt x="23" y="35"/>
                    </a:cubicBezTo>
                    <a:cubicBezTo>
                      <a:pt x="31" y="40"/>
                      <a:pt x="41" y="37"/>
                      <a:pt x="46" y="29"/>
                    </a:cubicBezTo>
                    <a:cubicBezTo>
                      <a:pt x="50" y="21"/>
                      <a:pt x="48" y="11"/>
                      <a:pt x="40" y="7"/>
                    </a:cubicBezTo>
                    <a:cubicBezTo>
                      <a:pt x="33" y="3"/>
                      <a:pt x="25" y="4"/>
                      <a:pt x="20" y="9"/>
                    </a:cubicBezTo>
                    <a:cubicBezTo>
                      <a:pt x="4" y="0"/>
                      <a:pt x="4" y="0"/>
                      <a:pt x="4" y="0"/>
                    </a:cubicBezTo>
                    <a:lnTo>
                      <a:pt x="0" y="8"/>
                    </a:lnTo>
                    <a:close/>
                    <a:moveTo>
                      <a:pt x="35" y="14"/>
                    </a:moveTo>
                    <a:cubicBezTo>
                      <a:pt x="39" y="16"/>
                      <a:pt x="40" y="21"/>
                      <a:pt x="38" y="25"/>
                    </a:cubicBezTo>
                    <a:cubicBezTo>
                      <a:pt x="36" y="29"/>
                      <a:pt x="31" y="30"/>
                      <a:pt x="27" y="28"/>
                    </a:cubicBezTo>
                    <a:cubicBezTo>
                      <a:pt x="24" y="26"/>
                      <a:pt x="23" y="21"/>
                      <a:pt x="25" y="17"/>
                    </a:cubicBezTo>
                    <a:cubicBezTo>
                      <a:pt x="27" y="13"/>
                      <a:pt x="32" y="12"/>
                      <a:pt x="35" y="14"/>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40" name="Freeform 158"/>
              <p:cNvSpPr>
                <a:spLocks noEditPoints="true"/>
              </p:cNvSpPr>
              <p:nvPr/>
            </p:nvSpPr>
            <p:spPr bwMode="auto">
              <a:xfrm>
                <a:off x="8755445" y="3361332"/>
                <a:ext cx="139479" cy="91145"/>
              </a:xfrm>
              <a:custGeom>
                <a:avLst/>
                <a:gdLst>
                  <a:gd name="T0" fmla="*/ 0 w 51"/>
                  <a:gd name="T1" fmla="*/ 21 h 33"/>
                  <a:gd name="T2" fmla="*/ 19 w 51"/>
                  <a:gd name="T3" fmla="*/ 21 h 33"/>
                  <a:gd name="T4" fmla="*/ 34 w 51"/>
                  <a:gd name="T5" fmla="*/ 33 h 33"/>
                  <a:gd name="T6" fmla="*/ 51 w 51"/>
                  <a:gd name="T7" fmla="*/ 16 h 33"/>
                  <a:gd name="T8" fmla="*/ 34 w 51"/>
                  <a:gd name="T9" fmla="*/ 0 h 33"/>
                  <a:gd name="T10" fmla="*/ 19 w 51"/>
                  <a:gd name="T11" fmla="*/ 12 h 33"/>
                  <a:gd name="T12" fmla="*/ 0 w 51"/>
                  <a:gd name="T13" fmla="*/ 12 h 33"/>
                  <a:gd name="T14" fmla="*/ 0 w 51"/>
                  <a:gd name="T15" fmla="*/ 21 h 33"/>
                  <a:gd name="T16" fmla="*/ 34 w 51"/>
                  <a:gd name="T17" fmla="*/ 9 h 33"/>
                  <a:gd name="T18" fmla="*/ 42 w 51"/>
                  <a:gd name="T19" fmla="*/ 16 h 33"/>
                  <a:gd name="T20" fmla="*/ 34 w 51"/>
                  <a:gd name="T21" fmla="*/ 24 h 33"/>
                  <a:gd name="T22" fmla="*/ 27 w 51"/>
                  <a:gd name="T23" fmla="*/ 16 h 33"/>
                  <a:gd name="T24" fmla="*/ 34 w 51"/>
                  <a:gd name="T25" fmla="*/ 9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33">
                    <a:moveTo>
                      <a:pt x="0" y="21"/>
                    </a:moveTo>
                    <a:cubicBezTo>
                      <a:pt x="19" y="21"/>
                      <a:pt x="19" y="21"/>
                      <a:pt x="19" y="21"/>
                    </a:cubicBezTo>
                    <a:cubicBezTo>
                      <a:pt x="21" y="28"/>
                      <a:pt x="27" y="33"/>
                      <a:pt x="34" y="33"/>
                    </a:cubicBezTo>
                    <a:cubicBezTo>
                      <a:pt x="44" y="33"/>
                      <a:pt x="51" y="25"/>
                      <a:pt x="51" y="16"/>
                    </a:cubicBezTo>
                    <a:cubicBezTo>
                      <a:pt x="51" y="7"/>
                      <a:pt x="44" y="0"/>
                      <a:pt x="34" y="0"/>
                    </a:cubicBezTo>
                    <a:cubicBezTo>
                      <a:pt x="27" y="0"/>
                      <a:pt x="20" y="5"/>
                      <a:pt x="19" y="12"/>
                    </a:cubicBezTo>
                    <a:cubicBezTo>
                      <a:pt x="0" y="12"/>
                      <a:pt x="0" y="12"/>
                      <a:pt x="0" y="12"/>
                    </a:cubicBezTo>
                    <a:lnTo>
                      <a:pt x="0" y="21"/>
                    </a:lnTo>
                    <a:close/>
                    <a:moveTo>
                      <a:pt x="34" y="9"/>
                    </a:moveTo>
                    <a:cubicBezTo>
                      <a:pt x="39" y="9"/>
                      <a:pt x="42" y="12"/>
                      <a:pt x="42" y="16"/>
                    </a:cubicBezTo>
                    <a:cubicBezTo>
                      <a:pt x="42" y="21"/>
                      <a:pt x="39" y="24"/>
                      <a:pt x="34" y="24"/>
                    </a:cubicBezTo>
                    <a:cubicBezTo>
                      <a:pt x="30" y="24"/>
                      <a:pt x="27" y="21"/>
                      <a:pt x="27" y="16"/>
                    </a:cubicBezTo>
                    <a:cubicBezTo>
                      <a:pt x="27" y="12"/>
                      <a:pt x="30" y="9"/>
                      <a:pt x="34" y="9"/>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sp>
            <p:nvSpPr>
              <p:cNvPr id="141" name="Freeform 159"/>
              <p:cNvSpPr>
                <a:spLocks noEditPoints="true"/>
              </p:cNvSpPr>
              <p:nvPr/>
            </p:nvSpPr>
            <p:spPr bwMode="auto">
              <a:xfrm>
                <a:off x="8437820" y="3238425"/>
                <a:ext cx="334197" cy="331435"/>
              </a:xfrm>
              <a:custGeom>
                <a:avLst/>
                <a:gdLst>
                  <a:gd name="T0" fmla="*/ 61 w 122"/>
                  <a:gd name="T1" fmla="*/ 121 h 121"/>
                  <a:gd name="T2" fmla="*/ 0 w 122"/>
                  <a:gd name="T3" fmla="*/ 60 h 121"/>
                  <a:gd name="T4" fmla="*/ 61 w 122"/>
                  <a:gd name="T5" fmla="*/ 0 h 121"/>
                  <a:gd name="T6" fmla="*/ 122 w 122"/>
                  <a:gd name="T7" fmla="*/ 60 h 121"/>
                  <a:gd name="T8" fmla="*/ 61 w 122"/>
                  <a:gd name="T9" fmla="*/ 121 h 121"/>
                  <a:gd name="T10" fmla="*/ 61 w 122"/>
                  <a:gd name="T11" fmla="*/ 8 h 121"/>
                  <a:gd name="T12" fmla="*/ 8 w 122"/>
                  <a:gd name="T13" fmla="*/ 60 h 121"/>
                  <a:gd name="T14" fmla="*/ 61 w 122"/>
                  <a:gd name="T15" fmla="*/ 113 h 121"/>
                  <a:gd name="T16" fmla="*/ 114 w 122"/>
                  <a:gd name="T17" fmla="*/ 60 h 121"/>
                  <a:gd name="T18" fmla="*/ 61 w 122"/>
                  <a:gd name="T19" fmla="*/ 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2" h="121">
                    <a:moveTo>
                      <a:pt x="61" y="121"/>
                    </a:moveTo>
                    <a:cubicBezTo>
                      <a:pt x="28" y="121"/>
                      <a:pt x="0" y="94"/>
                      <a:pt x="0" y="60"/>
                    </a:cubicBezTo>
                    <a:cubicBezTo>
                      <a:pt x="0" y="27"/>
                      <a:pt x="28" y="0"/>
                      <a:pt x="61" y="0"/>
                    </a:cubicBezTo>
                    <a:cubicBezTo>
                      <a:pt x="94" y="0"/>
                      <a:pt x="122" y="27"/>
                      <a:pt x="122" y="60"/>
                    </a:cubicBezTo>
                    <a:cubicBezTo>
                      <a:pt x="122" y="94"/>
                      <a:pt x="94" y="121"/>
                      <a:pt x="61" y="121"/>
                    </a:cubicBezTo>
                    <a:close/>
                    <a:moveTo>
                      <a:pt x="61" y="8"/>
                    </a:moveTo>
                    <a:cubicBezTo>
                      <a:pt x="32" y="8"/>
                      <a:pt x="8" y="31"/>
                      <a:pt x="8" y="60"/>
                    </a:cubicBezTo>
                    <a:cubicBezTo>
                      <a:pt x="8" y="89"/>
                      <a:pt x="32" y="113"/>
                      <a:pt x="61" y="113"/>
                    </a:cubicBezTo>
                    <a:cubicBezTo>
                      <a:pt x="90" y="113"/>
                      <a:pt x="114" y="89"/>
                      <a:pt x="114" y="60"/>
                    </a:cubicBezTo>
                    <a:cubicBezTo>
                      <a:pt x="114" y="31"/>
                      <a:pt x="90" y="8"/>
                      <a:pt x="61" y="8"/>
                    </a:cubicBezTo>
                    <a:close/>
                  </a:path>
                </a:pathLst>
              </a:custGeom>
              <a:grpFill/>
              <a:ln>
                <a:noFill/>
              </a:ln>
            </p:spPr>
            <p:txBody>
              <a:bodyPr vert="horz" wrap="square" lIns="91440" tIns="45720" rIns="91440" bIns="45720" numCol="1" anchor="t" anchorCtr="false" compatLnSpc="true"/>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sz="1800" b="0" i="0" u="none" strike="noStrike" kern="1200" cap="none" spc="0" normalizeH="0" baseline="0" noProof="0">
                  <a:ln>
                    <a:noFill/>
                  </a:ln>
                  <a:solidFill>
                    <a:srgbClr val="262626"/>
                  </a:solidFill>
                  <a:effectLst/>
                  <a:uLnTx/>
                  <a:uFillTx/>
                  <a:cs typeface="+mn-ea"/>
                  <a:sym typeface="+mn-lt"/>
                </a:endParaRPr>
              </a:p>
            </p:txBody>
          </p:sp>
        </p:grpSp>
      </p:grpSp>
      <p:grpSp>
        <p:nvGrpSpPr>
          <p:cNvPr id="142" name="组合 141"/>
          <p:cNvGrpSpPr/>
          <p:nvPr/>
        </p:nvGrpSpPr>
        <p:grpSpPr>
          <a:xfrm>
            <a:off x="1028065" y="1864360"/>
            <a:ext cx="3066415" cy="615312"/>
            <a:chOff x="8890525" y="1595020"/>
            <a:chExt cx="2267212" cy="615333"/>
          </a:xfrm>
        </p:grpSpPr>
        <p:sp>
          <p:nvSpPr>
            <p:cNvPr id="143" name="矩形 142"/>
            <p:cNvSpPr/>
            <p:nvPr/>
          </p:nvSpPr>
          <p:spPr>
            <a:xfrm>
              <a:off x="9145933" y="1595020"/>
              <a:ext cx="2011680" cy="368313"/>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smtClean="0">
                  <a:ln>
                    <a:noFill/>
                  </a:ln>
                  <a:solidFill>
                    <a:srgbClr val="262626"/>
                  </a:solidFill>
                  <a:effectLst/>
                  <a:uLnTx/>
                  <a:uFillTx/>
                  <a:cs typeface="+mn-ea"/>
                  <a:sym typeface="+mn-lt"/>
                </a:rPr>
                <a:t>一</a:t>
              </a:r>
              <a:r>
                <a:rPr kumimoji="0" lang="en-US" altLang="zh-CN" b="1" i="0" u="none" strike="noStrike" kern="0" cap="none" spc="0" normalizeH="0" baseline="0" noProof="0" dirty="0" smtClean="0">
                  <a:ln>
                    <a:noFill/>
                  </a:ln>
                  <a:solidFill>
                    <a:srgbClr val="262626"/>
                  </a:solidFill>
                  <a:effectLst/>
                  <a:uLnTx/>
                  <a:uFillTx/>
                  <a:cs typeface="+mn-ea"/>
                  <a:sym typeface="+mn-lt"/>
                </a:rPr>
                <a:t>.</a:t>
              </a:r>
              <a:endParaRPr kumimoji="0" lang="en-US" altLang="zh-CN" b="1" i="0" u="none" strike="noStrike" kern="0" cap="none" spc="0" normalizeH="0" baseline="0" noProof="0" dirty="0" smtClean="0">
                <a:ln>
                  <a:noFill/>
                </a:ln>
                <a:solidFill>
                  <a:srgbClr val="262626"/>
                </a:solidFill>
                <a:effectLst/>
                <a:uLnTx/>
                <a:uFillTx/>
                <a:cs typeface="+mn-ea"/>
                <a:sym typeface="+mn-lt"/>
              </a:endParaRPr>
            </a:p>
          </p:txBody>
        </p:sp>
        <p:sp>
          <p:nvSpPr>
            <p:cNvPr id="144" name="矩形 143"/>
            <p:cNvSpPr/>
            <p:nvPr/>
          </p:nvSpPr>
          <p:spPr>
            <a:xfrm>
              <a:off x="8890525" y="1888397"/>
              <a:ext cx="2267212" cy="321956"/>
            </a:xfrm>
            <a:prstGeom prst="rect">
              <a:avLst/>
            </a:prstGeom>
          </p:spPr>
          <p:txBody>
            <a:bodyPr wrap="square">
              <a:spAutoFit/>
            </a:bodyPr>
            <a:lstStyle/>
            <a:p>
              <a:pPr marL="0" marR="0" lvl="0" indent="0" algn="r" defTabSz="914400" eaLnBrk="1" fontAlgn="auto" latinLnBrk="0" hangingPunct="1">
                <a:lnSpc>
                  <a:spcPct val="150000"/>
                </a:lnSpc>
                <a:spcBef>
                  <a:spcPts val="0"/>
                </a:spcBef>
                <a:spcAft>
                  <a:spcPts val="0"/>
                </a:spcAft>
                <a:buClrTx/>
                <a:buSzTx/>
                <a:buFont typeface="Arial" panose="020B0604020202020204" pitchFamily="34" charset="0"/>
                <a:buNone/>
                <a:defRPr/>
              </a:pPr>
              <a:endParaRPr kumimoji="0" lang="zh-CN" altLang="en-US" sz="1000" b="0" i="0" u="none" strike="noStrike" kern="0" cap="none" spc="0" normalizeH="0" baseline="0" noProof="0" dirty="0" smtClean="0">
                <a:ln>
                  <a:noFill/>
                </a:ln>
                <a:solidFill>
                  <a:srgbClr val="262626"/>
                </a:solidFill>
                <a:effectLst/>
                <a:uLnTx/>
                <a:uFillTx/>
                <a:cs typeface="+mn-ea"/>
                <a:sym typeface="+mn-lt"/>
              </a:endParaRPr>
            </a:p>
          </p:txBody>
        </p:sp>
      </p:grpSp>
      <p:grpSp>
        <p:nvGrpSpPr>
          <p:cNvPr id="145" name="组合 144"/>
          <p:cNvGrpSpPr/>
          <p:nvPr/>
        </p:nvGrpSpPr>
        <p:grpSpPr>
          <a:xfrm>
            <a:off x="7799705" y="2724785"/>
            <a:ext cx="3066415" cy="611502"/>
            <a:chOff x="8890525" y="1598830"/>
            <a:chExt cx="2267212" cy="611523"/>
          </a:xfrm>
        </p:grpSpPr>
        <p:sp>
          <p:nvSpPr>
            <p:cNvPr id="146" name="矩形 145"/>
            <p:cNvSpPr/>
            <p:nvPr/>
          </p:nvSpPr>
          <p:spPr>
            <a:xfrm>
              <a:off x="8890525" y="1598830"/>
              <a:ext cx="2011680" cy="368313"/>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smtClean="0">
                  <a:ln>
                    <a:noFill/>
                  </a:ln>
                  <a:solidFill>
                    <a:srgbClr val="262626"/>
                  </a:solidFill>
                  <a:effectLst/>
                  <a:uLnTx/>
                  <a:uFillTx/>
                  <a:ea typeface="宋体" charset="0"/>
                  <a:cs typeface="+mn-ea"/>
                  <a:sym typeface="+mn-lt"/>
                </a:rPr>
                <a:t>二</a:t>
              </a:r>
              <a:r>
                <a:rPr kumimoji="0" lang="en-US" altLang="zh-CN" b="1" i="0" u="none" strike="noStrike" kern="0" cap="none" spc="0" normalizeH="0" baseline="0" noProof="0" dirty="0" smtClean="0">
                  <a:ln>
                    <a:noFill/>
                  </a:ln>
                  <a:solidFill>
                    <a:srgbClr val="262626"/>
                  </a:solidFill>
                  <a:effectLst/>
                  <a:uLnTx/>
                  <a:uFillTx/>
                  <a:ea typeface="宋体" charset="0"/>
                  <a:cs typeface="+mn-ea"/>
                  <a:sym typeface="+mn-lt"/>
                </a:rPr>
                <a:t>.</a:t>
              </a:r>
              <a:endParaRPr kumimoji="0" lang="en-US" altLang="zh-CN" b="1" i="0" u="none" strike="noStrike" kern="0" cap="none" spc="0" normalizeH="0" baseline="0" noProof="0" dirty="0" smtClean="0">
                <a:ln>
                  <a:noFill/>
                </a:ln>
                <a:solidFill>
                  <a:srgbClr val="262626"/>
                </a:solidFill>
                <a:effectLst/>
                <a:uLnTx/>
                <a:uFillTx/>
                <a:ea typeface="宋体" charset="0"/>
                <a:cs typeface="+mn-ea"/>
                <a:sym typeface="+mn-lt"/>
              </a:endParaRPr>
            </a:p>
          </p:txBody>
        </p:sp>
        <p:sp>
          <p:nvSpPr>
            <p:cNvPr id="147" name="矩形 146"/>
            <p:cNvSpPr/>
            <p:nvPr/>
          </p:nvSpPr>
          <p:spPr>
            <a:xfrm>
              <a:off x="8890525" y="1888397"/>
              <a:ext cx="2267212" cy="321956"/>
            </a:xfrm>
            <a:prstGeom prst="rect">
              <a:avLst/>
            </a:prstGeom>
          </p:spPr>
          <p:txBody>
            <a:bodyPr wrap="square">
              <a:spAutoFit/>
            </a:bodyPr>
            <a:lstStyle/>
            <a:p>
              <a:pPr marL="0" marR="0" lvl="0" indent="0" defTabSz="914400" eaLnBrk="1" fontAlgn="auto" latinLnBrk="0" hangingPunct="1">
                <a:lnSpc>
                  <a:spcPct val="150000"/>
                </a:lnSpc>
                <a:spcBef>
                  <a:spcPts val="0"/>
                </a:spcBef>
                <a:spcAft>
                  <a:spcPts val="0"/>
                </a:spcAft>
                <a:buClrTx/>
                <a:buSzTx/>
                <a:buFont typeface="Arial" panose="020B0604020202020204" pitchFamily="34" charset="0"/>
                <a:buNone/>
                <a:defRPr/>
              </a:pPr>
              <a:endParaRPr kumimoji="0" lang="zh-CN" altLang="en-US" sz="1000" b="0" i="0" u="none" strike="noStrike" kern="0" cap="none" spc="0" normalizeH="0" baseline="0" noProof="0" dirty="0" smtClean="0">
                <a:ln>
                  <a:noFill/>
                </a:ln>
                <a:solidFill>
                  <a:srgbClr val="262626"/>
                </a:solidFill>
                <a:effectLst/>
                <a:uLnTx/>
                <a:uFillTx/>
                <a:cs typeface="+mn-ea"/>
                <a:sym typeface="+mn-lt"/>
              </a:endParaRPr>
            </a:p>
          </p:txBody>
        </p:sp>
      </p:grpSp>
      <p:grpSp>
        <p:nvGrpSpPr>
          <p:cNvPr id="148" name="组合 147"/>
          <p:cNvGrpSpPr/>
          <p:nvPr/>
        </p:nvGrpSpPr>
        <p:grpSpPr>
          <a:xfrm>
            <a:off x="1028065" y="3491865"/>
            <a:ext cx="3066415" cy="615312"/>
            <a:chOff x="8890525" y="1595020"/>
            <a:chExt cx="2267212" cy="615333"/>
          </a:xfrm>
        </p:grpSpPr>
        <p:sp>
          <p:nvSpPr>
            <p:cNvPr id="149" name="矩形 148"/>
            <p:cNvSpPr/>
            <p:nvPr/>
          </p:nvSpPr>
          <p:spPr>
            <a:xfrm>
              <a:off x="9145933" y="1595020"/>
              <a:ext cx="2011680" cy="368313"/>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smtClean="0">
                  <a:ln>
                    <a:noFill/>
                  </a:ln>
                  <a:solidFill>
                    <a:srgbClr val="262626"/>
                  </a:solidFill>
                  <a:effectLst/>
                  <a:uLnTx/>
                  <a:uFillTx/>
                  <a:ea typeface="宋体" charset="0"/>
                  <a:cs typeface="+mn-ea"/>
                  <a:sym typeface="+mn-lt"/>
                </a:rPr>
                <a:t>三</a:t>
              </a:r>
              <a:r>
                <a:rPr kumimoji="0" lang="en-US" altLang="zh-CN" b="1" i="0" u="none" strike="noStrike" kern="0" cap="none" spc="0" normalizeH="0" baseline="0" noProof="0" dirty="0" smtClean="0">
                  <a:ln>
                    <a:noFill/>
                  </a:ln>
                  <a:solidFill>
                    <a:srgbClr val="262626"/>
                  </a:solidFill>
                  <a:effectLst/>
                  <a:uLnTx/>
                  <a:uFillTx/>
                  <a:ea typeface="宋体" charset="0"/>
                  <a:cs typeface="+mn-ea"/>
                  <a:sym typeface="+mn-lt"/>
                </a:rPr>
                <a:t>.</a:t>
              </a:r>
              <a:endParaRPr kumimoji="0" lang="en-US" altLang="zh-CN" b="1" i="0" u="none" strike="noStrike" kern="0" cap="none" spc="0" normalizeH="0" baseline="0" noProof="0" dirty="0" smtClean="0">
                <a:ln>
                  <a:noFill/>
                </a:ln>
                <a:solidFill>
                  <a:srgbClr val="262626"/>
                </a:solidFill>
                <a:effectLst/>
                <a:uLnTx/>
                <a:uFillTx/>
                <a:ea typeface="宋体" charset="0"/>
                <a:cs typeface="+mn-ea"/>
                <a:sym typeface="+mn-lt"/>
              </a:endParaRPr>
            </a:p>
          </p:txBody>
        </p:sp>
        <p:sp>
          <p:nvSpPr>
            <p:cNvPr id="150" name="矩形 149"/>
            <p:cNvSpPr/>
            <p:nvPr/>
          </p:nvSpPr>
          <p:spPr>
            <a:xfrm>
              <a:off x="8890525" y="1888397"/>
              <a:ext cx="2267212" cy="321956"/>
            </a:xfrm>
            <a:prstGeom prst="rect">
              <a:avLst/>
            </a:prstGeom>
          </p:spPr>
          <p:txBody>
            <a:bodyPr wrap="square">
              <a:spAutoFit/>
            </a:bodyPr>
            <a:lstStyle/>
            <a:p>
              <a:pPr marL="0" marR="0" lvl="0" indent="0" algn="r" defTabSz="914400" eaLnBrk="1" fontAlgn="auto" latinLnBrk="0" hangingPunct="1">
                <a:lnSpc>
                  <a:spcPct val="150000"/>
                </a:lnSpc>
                <a:spcBef>
                  <a:spcPts val="0"/>
                </a:spcBef>
                <a:spcAft>
                  <a:spcPts val="0"/>
                </a:spcAft>
                <a:buClrTx/>
                <a:buSzTx/>
                <a:buFont typeface="Arial" panose="020B0604020202020204" pitchFamily="34" charset="0"/>
                <a:buNone/>
                <a:defRPr/>
              </a:pPr>
              <a:endParaRPr kumimoji="0" lang="zh-CN" altLang="en-US" sz="1000" b="0" i="0" u="none" strike="noStrike" kern="0" cap="none" spc="0" normalizeH="0" baseline="0" noProof="0" dirty="0" smtClean="0">
                <a:ln>
                  <a:noFill/>
                </a:ln>
                <a:solidFill>
                  <a:srgbClr val="262626"/>
                </a:solidFill>
                <a:effectLst/>
                <a:uLnTx/>
                <a:uFillTx/>
                <a:cs typeface="+mn-ea"/>
                <a:sym typeface="+mn-lt"/>
              </a:endParaRPr>
            </a:p>
          </p:txBody>
        </p:sp>
      </p:grpSp>
      <p:grpSp>
        <p:nvGrpSpPr>
          <p:cNvPr id="151" name="组合 150"/>
          <p:cNvGrpSpPr/>
          <p:nvPr/>
        </p:nvGrpSpPr>
        <p:grpSpPr>
          <a:xfrm>
            <a:off x="7799705" y="4267835"/>
            <a:ext cx="3066415" cy="1211577"/>
            <a:chOff x="8890525" y="1598830"/>
            <a:chExt cx="2267212" cy="1211619"/>
          </a:xfrm>
        </p:grpSpPr>
        <p:sp>
          <p:nvSpPr>
            <p:cNvPr id="152" name="矩形 151"/>
            <p:cNvSpPr/>
            <p:nvPr/>
          </p:nvSpPr>
          <p:spPr>
            <a:xfrm>
              <a:off x="8890525" y="1598830"/>
              <a:ext cx="2011680" cy="368313"/>
            </a:xfrm>
            <a:prstGeom prst="rect">
              <a:avLst/>
            </a:prstGeom>
          </p:spPr>
          <p:txBody>
            <a:bodyPr wrap="square">
              <a:spAutoFit/>
            </a:bodyPr>
            <a:lstStyle/>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b="1" i="0" u="none" strike="noStrike" kern="0" cap="none" spc="0" normalizeH="0" baseline="0" noProof="0" dirty="0" smtClean="0">
                  <a:ln>
                    <a:noFill/>
                  </a:ln>
                  <a:solidFill>
                    <a:srgbClr val="262626"/>
                  </a:solidFill>
                  <a:effectLst/>
                  <a:uLnTx/>
                  <a:uFillTx/>
                  <a:ea typeface="宋体" charset="0"/>
                  <a:cs typeface="+mn-ea"/>
                  <a:sym typeface="+mn-lt"/>
                </a:rPr>
                <a:t>四</a:t>
              </a:r>
              <a:r>
                <a:rPr kumimoji="0" lang="en-US" altLang="zh-CN" b="1" i="0" u="none" strike="noStrike" kern="0" cap="none" spc="0" normalizeH="0" baseline="0" noProof="0" dirty="0" smtClean="0">
                  <a:ln>
                    <a:noFill/>
                  </a:ln>
                  <a:solidFill>
                    <a:srgbClr val="262626"/>
                  </a:solidFill>
                  <a:effectLst/>
                  <a:uLnTx/>
                  <a:uFillTx/>
                  <a:ea typeface="宋体" charset="0"/>
                  <a:cs typeface="+mn-ea"/>
                  <a:sym typeface="+mn-lt"/>
                </a:rPr>
                <a:t>.</a:t>
              </a:r>
              <a:endParaRPr kumimoji="0" lang="en-US" altLang="zh-CN" b="1" i="0" u="none" strike="noStrike" kern="0" cap="none" spc="0" normalizeH="0" baseline="0" noProof="0" dirty="0" smtClean="0">
                <a:ln>
                  <a:noFill/>
                </a:ln>
                <a:solidFill>
                  <a:srgbClr val="262626"/>
                </a:solidFill>
                <a:effectLst/>
                <a:uLnTx/>
                <a:uFillTx/>
                <a:ea typeface="宋体" charset="0"/>
                <a:cs typeface="+mn-ea"/>
                <a:sym typeface="+mn-lt"/>
              </a:endParaRPr>
            </a:p>
          </p:txBody>
        </p:sp>
        <p:sp>
          <p:nvSpPr>
            <p:cNvPr id="153" name="矩形 152"/>
            <p:cNvSpPr/>
            <p:nvPr/>
          </p:nvSpPr>
          <p:spPr>
            <a:xfrm>
              <a:off x="8890525" y="1888397"/>
              <a:ext cx="2267212" cy="922052"/>
            </a:xfrm>
            <a:prstGeom prst="rect">
              <a:avLst/>
            </a:prstGeom>
          </p:spPr>
          <p:txBody>
            <a:bodyPr wrap="square">
              <a:spAutoFit/>
            </a:bodyPr>
            <a:lstStyle/>
            <a:p>
              <a:pPr marL="0" marR="0" lvl="0" indent="0" defTabSz="914400" eaLnBrk="1" fontAlgn="auto" latinLnBrk="0" hangingPunct="1">
                <a:lnSpc>
                  <a:spcPct val="150000"/>
                </a:lnSpc>
                <a:spcBef>
                  <a:spcPts val="0"/>
                </a:spcBef>
                <a:spcAft>
                  <a:spcPts val="0"/>
                </a:spcAft>
                <a:buClrTx/>
                <a:buSzTx/>
                <a:buFont typeface="Arial" panose="020B0604020202020204" pitchFamily="34" charset="0"/>
                <a:buNone/>
                <a:defRPr/>
              </a:pPr>
              <a:r>
                <a:rPr kumimoji="0" lang="zh-CN" altLang="en-US" b="0" i="0" u="none" strike="noStrike" kern="0" cap="none" spc="0" normalizeH="0" baseline="0" noProof="0" dirty="0" smtClean="0">
                  <a:ln>
                    <a:noFill/>
                  </a:ln>
                  <a:solidFill>
                    <a:srgbClr val="262626"/>
                  </a:solidFill>
                  <a:effectLst/>
                  <a:uLnTx/>
                  <a:uFillTx/>
                  <a:ea typeface="宋体" charset="0"/>
                  <a:cs typeface="+mn-ea"/>
                  <a:sym typeface="+mn-lt"/>
                </a:rPr>
                <a:t>在学习的同时，不断对项目改进和拓展</a:t>
              </a:r>
              <a:endParaRPr kumimoji="0" lang="zh-CN" altLang="en-US" b="0" i="0" u="none" strike="noStrike" kern="0" cap="none" spc="0" normalizeH="0" baseline="0" noProof="0" dirty="0" smtClean="0">
                <a:ln>
                  <a:noFill/>
                </a:ln>
                <a:solidFill>
                  <a:srgbClr val="262626"/>
                </a:solidFill>
                <a:effectLst/>
                <a:uLnTx/>
                <a:uFillTx/>
                <a:ea typeface="宋体" charset="0"/>
                <a:cs typeface="+mn-ea"/>
                <a:sym typeface="+mn-lt"/>
              </a:endParaRPr>
            </a:p>
          </p:txBody>
        </p:sp>
      </p:grpSp>
      <p:sp>
        <p:nvSpPr>
          <p:cNvPr id="5" name="文本框 4"/>
          <p:cNvSpPr txBox="true"/>
          <p:nvPr/>
        </p:nvSpPr>
        <p:spPr>
          <a:xfrm>
            <a:off x="1264920" y="2172335"/>
            <a:ext cx="2579370" cy="1198880"/>
          </a:xfrm>
          <a:prstGeom prst="rect">
            <a:avLst/>
          </a:prstGeom>
          <a:noFill/>
        </p:spPr>
        <p:txBody>
          <a:bodyPr wrap="square" rtlCol="0">
            <a:spAutoFit/>
          </a:bodyPr>
          <a:p>
            <a:r>
              <a:rPr lang="zh-CN" altLang="en-US">
                <a:sym typeface="+mn-ea"/>
              </a:rPr>
              <a:t>暑假期间，先完成麒麟杯的比赛，在空闲时间看一下用例建模方面的书籍。</a:t>
            </a:r>
            <a:endParaRPr lang="zh-CN" altLang="en-US"/>
          </a:p>
        </p:txBody>
      </p:sp>
      <p:sp>
        <p:nvSpPr>
          <p:cNvPr id="6" name="文本框 5"/>
          <p:cNvSpPr txBox="true"/>
          <p:nvPr/>
        </p:nvSpPr>
        <p:spPr>
          <a:xfrm>
            <a:off x="7910830" y="3064510"/>
            <a:ext cx="2844165" cy="645160"/>
          </a:xfrm>
          <a:prstGeom prst="rect">
            <a:avLst/>
          </a:prstGeom>
          <a:noFill/>
        </p:spPr>
        <p:txBody>
          <a:bodyPr wrap="square" rtlCol="0">
            <a:spAutoFit/>
          </a:bodyPr>
          <a:p>
            <a:r>
              <a:rPr lang="zh-CN" altLang="en-US">
                <a:ea typeface="宋体" charset="0"/>
                <a:sym typeface="+mn-ea"/>
              </a:rPr>
              <a:t>比赛代码完成后，开始进行需求分析，用例建模</a:t>
            </a:r>
            <a:endParaRPr lang="zh-CN" altLang="en-US"/>
          </a:p>
        </p:txBody>
      </p:sp>
      <p:sp>
        <p:nvSpPr>
          <p:cNvPr id="7" name="文本框 6"/>
          <p:cNvSpPr txBox="true"/>
          <p:nvPr/>
        </p:nvSpPr>
        <p:spPr>
          <a:xfrm>
            <a:off x="1372870" y="3789680"/>
            <a:ext cx="2694940" cy="1198880"/>
          </a:xfrm>
          <a:prstGeom prst="rect">
            <a:avLst/>
          </a:prstGeom>
          <a:noFill/>
        </p:spPr>
        <p:txBody>
          <a:bodyPr wrap="square" rtlCol="0">
            <a:spAutoFit/>
          </a:bodyPr>
          <a:p>
            <a:r>
              <a:rPr lang="zh-CN" altLang="en-US">
                <a:ea typeface="宋体" charset="0"/>
                <a:sym typeface="+mn-ea"/>
              </a:rPr>
              <a:t>利用暑假及大三上学期课余时间学习网络、服务端等方面的相关知识</a:t>
            </a:r>
            <a:endParaRPr lang="zh-CN" altLang="en-US">
              <a:ea typeface="宋体" charset="0"/>
            </a:endParaRPr>
          </a:p>
          <a:p>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0"/>
                                        </p:tgtEl>
                                        <p:attrNameLst>
                                          <p:attrName>style.visibility</p:attrName>
                                        </p:attrNameLst>
                                      </p:cBhvr>
                                      <p:to>
                                        <p:strVal val="visible"/>
                                      </p:to>
                                    </p:set>
                                    <p:anim calcmode="lin" valueType="num">
                                      <p:cBhvr>
                                        <p:cTn id="7" dur="500" fill="hold"/>
                                        <p:tgtEl>
                                          <p:spTgt spid="100"/>
                                        </p:tgtEl>
                                        <p:attrNameLst>
                                          <p:attrName>ppt_w</p:attrName>
                                        </p:attrNameLst>
                                      </p:cBhvr>
                                      <p:tavLst>
                                        <p:tav tm="0">
                                          <p:val>
                                            <p:fltVal val="0"/>
                                          </p:val>
                                        </p:tav>
                                        <p:tav tm="100000">
                                          <p:val>
                                            <p:strVal val="#ppt_w"/>
                                          </p:val>
                                        </p:tav>
                                      </p:tavLst>
                                    </p:anim>
                                    <p:anim calcmode="lin" valueType="num">
                                      <p:cBhvr>
                                        <p:cTn id="8" dur="500" fill="hold"/>
                                        <p:tgtEl>
                                          <p:spTgt spid="100"/>
                                        </p:tgtEl>
                                        <p:attrNameLst>
                                          <p:attrName>ppt_h</p:attrName>
                                        </p:attrNameLst>
                                      </p:cBhvr>
                                      <p:tavLst>
                                        <p:tav tm="0">
                                          <p:val>
                                            <p:fltVal val="0"/>
                                          </p:val>
                                        </p:tav>
                                        <p:tav tm="100000">
                                          <p:val>
                                            <p:strVal val="#ppt_h"/>
                                          </p:val>
                                        </p:tav>
                                      </p:tavLst>
                                    </p:anim>
                                    <p:animEffect transition="in" filter="fade">
                                      <p:cBhvr>
                                        <p:cTn id="9" dur="500"/>
                                        <p:tgtEl>
                                          <p:spTgt spid="100"/>
                                        </p:tgtEl>
                                      </p:cBhvr>
                                    </p:animEffect>
                                  </p:childTnLst>
                                </p:cTn>
                              </p:par>
                            </p:childTnLst>
                          </p:cTn>
                        </p:par>
                        <p:par>
                          <p:cTn id="10" fill="hold">
                            <p:stCondLst>
                              <p:cond delay="500"/>
                            </p:stCondLst>
                            <p:childTnLst>
                              <p:par>
                                <p:cTn id="11" presetID="22" presetClass="entr" presetSubtype="2" fill="hold" nodeType="afterEffect">
                                  <p:stCondLst>
                                    <p:cond delay="0"/>
                                  </p:stCondLst>
                                  <p:childTnLst>
                                    <p:set>
                                      <p:cBhvr>
                                        <p:cTn id="12" dur="1" fill="hold">
                                          <p:stCondLst>
                                            <p:cond delay="0"/>
                                          </p:stCondLst>
                                        </p:cTn>
                                        <p:tgtEl>
                                          <p:spTgt spid="79"/>
                                        </p:tgtEl>
                                        <p:attrNameLst>
                                          <p:attrName>style.visibility</p:attrName>
                                        </p:attrNameLst>
                                      </p:cBhvr>
                                      <p:to>
                                        <p:strVal val="visible"/>
                                      </p:to>
                                    </p:set>
                                    <p:animEffect transition="in" filter="wipe(right)">
                                      <p:cBhvr>
                                        <p:cTn id="13" dur="500"/>
                                        <p:tgtEl>
                                          <p:spTgt spid="79"/>
                                        </p:tgtEl>
                                      </p:cBhvr>
                                    </p:animEffect>
                                  </p:childTnLst>
                                </p:cTn>
                              </p:par>
                            </p:childTnLst>
                          </p:cTn>
                        </p:par>
                        <p:par>
                          <p:cTn id="14" fill="hold">
                            <p:stCondLst>
                              <p:cond delay="1000"/>
                            </p:stCondLst>
                            <p:childTnLst>
                              <p:par>
                                <p:cTn id="15" presetID="2" presetClass="entr" presetSubtype="8" decel="100000" fill="hold" nodeType="afterEffect">
                                  <p:stCondLst>
                                    <p:cond delay="0"/>
                                  </p:stCondLst>
                                  <p:childTnLst>
                                    <p:set>
                                      <p:cBhvr>
                                        <p:cTn id="16" dur="1" fill="hold">
                                          <p:stCondLst>
                                            <p:cond delay="0"/>
                                          </p:stCondLst>
                                        </p:cTn>
                                        <p:tgtEl>
                                          <p:spTgt spid="142"/>
                                        </p:tgtEl>
                                        <p:attrNameLst>
                                          <p:attrName>style.visibility</p:attrName>
                                        </p:attrNameLst>
                                      </p:cBhvr>
                                      <p:to>
                                        <p:strVal val="visible"/>
                                      </p:to>
                                    </p:set>
                                    <p:anim calcmode="lin" valueType="num">
                                      <p:cBhvr additive="base">
                                        <p:cTn id="17" dur="500" fill="hold"/>
                                        <p:tgtEl>
                                          <p:spTgt spid="142"/>
                                        </p:tgtEl>
                                        <p:attrNameLst>
                                          <p:attrName>ppt_x</p:attrName>
                                        </p:attrNameLst>
                                      </p:cBhvr>
                                      <p:tavLst>
                                        <p:tav tm="0">
                                          <p:val>
                                            <p:strVal val="0-#ppt_w/2"/>
                                          </p:val>
                                        </p:tav>
                                        <p:tav tm="100000">
                                          <p:val>
                                            <p:strVal val="#ppt_x"/>
                                          </p:val>
                                        </p:tav>
                                      </p:tavLst>
                                    </p:anim>
                                    <p:anim calcmode="lin" valueType="num">
                                      <p:cBhvr additive="base">
                                        <p:cTn id="18" dur="500" fill="hold"/>
                                        <p:tgtEl>
                                          <p:spTgt spid="142"/>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53" presetClass="entr" presetSubtype="16" fill="hold" nodeType="afterEffect">
                                  <p:stCondLst>
                                    <p:cond delay="250"/>
                                  </p:stCondLst>
                                  <p:childTnLst>
                                    <p:set>
                                      <p:cBhvr>
                                        <p:cTn id="21" dur="1" fill="hold">
                                          <p:stCondLst>
                                            <p:cond delay="0"/>
                                          </p:stCondLst>
                                        </p:cTn>
                                        <p:tgtEl>
                                          <p:spTgt spid="129"/>
                                        </p:tgtEl>
                                        <p:attrNameLst>
                                          <p:attrName>style.visibility</p:attrName>
                                        </p:attrNameLst>
                                      </p:cBhvr>
                                      <p:to>
                                        <p:strVal val="visible"/>
                                      </p:to>
                                    </p:set>
                                    <p:anim calcmode="lin" valueType="num">
                                      <p:cBhvr>
                                        <p:cTn id="22" dur="500" fill="hold"/>
                                        <p:tgtEl>
                                          <p:spTgt spid="129"/>
                                        </p:tgtEl>
                                        <p:attrNameLst>
                                          <p:attrName>ppt_w</p:attrName>
                                        </p:attrNameLst>
                                      </p:cBhvr>
                                      <p:tavLst>
                                        <p:tav tm="0">
                                          <p:val>
                                            <p:fltVal val="0"/>
                                          </p:val>
                                        </p:tav>
                                        <p:tav tm="100000">
                                          <p:val>
                                            <p:strVal val="#ppt_w"/>
                                          </p:val>
                                        </p:tav>
                                      </p:tavLst>
                                    </p:anim>
                                    <p:anim calcmode="lin" valueType="num">
                                      <p:cBhvr>
                                        <p:cTn id="23" dur="500" fill="hold"/>
                                        <p:tgtEl>
                                          <p:spTgt spid="129"/>
                                        </p:tgtEl>
                                        <p:attrNameLst>
                                          <p:attrName>ppt_h</p:attrName>
                                        </p:attrNameLst>
                                      </p:cBhvr>
                                      <p:tavLst>
                                        <p:tav tm="0">
                                          <p:val>
                                            <p:fltVal val="0"/>
                                          </p:val>
                                        </p:tav>
                                        <p:tav tm="100000">
                                          <p:val>
                                            <p:strVal val="#ppt_h"/>
                                          </p:val>
                                        </p:tav>
                                      </p:tavLst>
                                    </p:anim>
                                    <p:animEffect transition="in" filter="fade">
                                      <p:cBhvr>
                                        <p:cTn id="24" dur="500"/>
                                        <p:tgtEl>
                                          <p:spTgt spid="129"/>
                                        </p:tgtEl>
                                      </p:cBhvr>
                                    </p:animEffect>
                                  </p:childTnLst>
                                </p:cTn>
                              </p:par>
                            </p:childTnLst>
                          </p:cTn>
                        </p:par>
                        <p:par>
                          <p:cTn id="25" fill="hold">
                            <p:stCondLst>
                              <p:cond delay="2250"/>
                            </p:stCondLst>
                            <p:childTnLst>
                              <p:par>
                                <p:cTn id="26" presetID="22" presetClass="entr" presetSubtype="8" fill="hold" nodeType="afterEffect">
                                  <p:stCondLst>
                                    <p:cond delay="0"/>
                                  </p:stCondLst>
                                  <p:childTnLst>
                                    <p:set>
                                      <p:cBhvr>
                                        <p:cTn id="27" dur="1" fill="hold">
                                          <p:stCondLst>
                                            <p:cond delay="0"/>
                                          </p:stCondLst>
                                        </p:cTn>
                                        <p:tgtEl>
                                          <p:spTgt spid="80"/>
                                        </p:tgtEl>
                                        <p:attrNameLst>
                                          <p:attrName>style.visibility</p:attrName>
                                        </p:attrNameLst>
                                      </p:cBhvr>
                                      <p:to>
                                        <p:strVal val="visible"/>
                                      </p:to>
                                    </p:set>
                                    <p:animEffect transition="in" filter="wipe(left)">
                                      <p:cBhvr>
                                        <p:cTn id="28" dur="500"/>
                                        <p:tgtEl>
                                          <p:spTgt spid="80"/>
                                        </p:tgtEl>
                                      </p:cBhvr>
                                    </p:animEffect>
                                  </p:childTnLst>
                                </p:cTn>
                              </p:par>
                            </p:childTnLst>
                          </p:cTn>
                        </p:par>
                        <p:par>
                          <p:cTn id="29" fill="hold">
                            <p:stCondLst>
                              <p:cond delay="2750"/>
                            </p:stCondLst>
                            <p:childTnLst>
                              <p:par>
                                <p:cTn id="30" presetID="2" presetClass="entr" presetSubtype="2" decel="100000" fill="hold" nodeType="afterEffect">
                                  <p:stCondLst>
                                    <p:cond delay="0"/>
                                  </p:stCondLst>
                                  <p:childTnLst>
                                    <p:set>
                                      <p:cBhvr>
                                        <p:cTn id="31" dur="1" fill="hold">
                                          <p:stCondLst>
                                            <p:cond delay="0"/>
                                          </p:stCondLst>
                                        </p:cTn>
                                        <p:tgtEl>
                                          <p:spTgt spid="145"/>
                                        </p:tgtEl>
                                        <p:attrNameLst>
                                          <p:attrName>style.visibility</p:attrName>
                                        </p:attrNameLst>
                                      </p:cBhvr>
                                      <p:to>
                                        <p:strVal val="visible"/>
                                      </p:to>
                                    </p:set>
                                    <p:anim calcmode="lin" valueType="num">
                                      <p:cBhvr additive="base">
                                        <p:cTn id="32" dur="500" fill="hold"/>
                                        <p:tgtEl>
                                          <p:spTgt spid="145"/>
                                        </p:tgtEl>
                                        <p:attrNameLst>
                                          <p:attrName>ppt_x</p:attrName>
                                        </p:attrNameLst>
                                      </p:cBhvr>
                                      <p:tavLst>
                                        <p:tav tm="0">
                                          <p:val>
                                            <p:strVal val="1+#ppt_w/2"/>
                                          </p:val>
                                        </p:tav>
                                        <p:tav tm="100000">
                                          <p:val>
                                            <p:strVal val="#ppt_x"/>
                                          </p:val>
                                        </p:tav>
                                      </p:tavLst>
                                    </p:anim>
                                    <p:anim calcmode="lin" valueType="num">
                                      <p:cBhvr additive="base">
                                        <p:cTn id="33" dur="500" fill="hold"/>
                                        <p:tgtEl>
                                          <p:spTgt spid="145"/>
                                        </p:tgtEl>
                                        <p:attrNameLst>
                                          <p:attrName>ppt_y</p:attrName>
                                        </p:attrNameLst>
                                      </p:cBhvr>
                                      <p:tavLst>
                                        <p:tav tm="0">
                                          <p:val>
                                            <p:strVal val="#ppt_y"/>
                                          </p:val>
                                        </p:tav>
                                        <p:tav tm="100000">
                                          <p:val>
                                            <p:strVal val="#ppt_y"/>
                                          </p:val>
                                        </p:tav>
                                      </p:tavLst>
                                    </p:anim>
                                  </p:childTnLst>
                                </p:cTn>
                              </p:par>
                            </p:childTnLst>
                          </p:cTn>
                        </p:par>
                        <p:par>
                          <p:cTn id="34" fill="hold">
                            <p:stCondLst>
                              <p:cond delay="3250"/>
                            </p:stCondLst>
                            <p:childTnLst>
                              <p:par>
                                <p:cTn id="35" presetID="53" presetClass="entr" presetSubtype="16" fill="hold" nodeType="afterEffect">
                                  <p:stCondLst>
                                    <p:cond delay="500"/>
                                  </p:stCondLst>
                                  <p:childTnLst>
                                    <p:set>
                                      <p:cBhvr>
                                        <p:cTn id="36" dur="1" fill="hold">
                                          <p:stCondLst>
                                            <p:cond delay="0"/>
                                          </p:stCondLst>
                                        </p:cTn>
                                        <p:tgtEl>
                                          <p:spTgt spid="89"/>
                                        </p:tgtEl>
                                        <p:attrNameLst>
                                          <p:attrName>style.visibility</p:attrName>
                                        </p:attrNameLst>
                                      </p:cBhvr>
                                      <p:to>
                                        <p:strVal val="visible"/>
                                      </p:to>
                                    </p:set>
                                    <p:anim calcmode="lin" valueType="num">
                                      <p:cBhvr>
                                        <p:cTn id="37" dur="500" fill="hold"/>
                                        <p:tgtEl>
                                          <p:spTgt spid="89"/>
                                        </p:tgtEl>
                                        <p:attrNameLst>
                                          <p:attrName>ppt_w</p:attrName>
                                        </p:attrNameLst>
                                      </p:cBhvr>
                                      <p:tavLst>
                                        <p:tav tm="0">
                                          <p:val>
                                            <p:fltVal val="0"/>
                                          </p:val>
                                        </p:tav>
                                        <p:tav tm="100000">
                                          <p:val>
                                            <p:strVal val="#ppt_w"/>
                                          </p:val>
                                        </p:tav>
                                      </p:tavLst>
                                    </p:anim>
                                    <p:anim calcmode="lin" valueType="num">
                                      <p:cBhvr>
                                        <p:cTn id="38" dur="500" fill="hold"/>
                                        <p:tgtEl>
                                          <p:spTgt spid="89"/>
                                        </p:tgtEl>
                                        <p:attrNameLst>
                                          <p:attrName>ppt_h</p:attrName>
                                        </p:attrNameLst>
                                      </p:cBhvr>
                                      <p:tavLst>
                                        <p:tav tm="0">
                                          <p:val>
                                            <p:fltVal val="0"/>
                                          </p:val>
                                        </p:tav>
                                        <p:tav tm="100000">
                                          <p:val>
                                            <p:strVal val="#ppt_h"/>
                                          </p:val>
                                        </p:tav>
                                      </p:tavLst>
                                    </p:anim>
                                    <p:animEffect transition="in" filter="fade">
                                      <p:cBhvr>
                                        <p:cTn id="39" dur="500"/>
                                        <p:tgtEl>
                                          <p:spTgt spid="89"/>
                                        </p:tgtEl>
                                      </p:cBhvr>
                                    </p:animEffect>
                                  </p:childTnLst>
                                </p:cTn>
                              </p:par>
                            </p:childTnLst>
                          </p:cTn>
                        </p:par>
                        <p:par>
                          <p:cTn id="40" fill="hold">
                            <p:stCondLst>
                              <p:cond delay="4250"/>
                            </p:stCondLst>
                            <p:childTnLst>
                              <p:par>
                                <p:cTn id="41" presetID="22" presetClass="entr" presetSubtype="2" fill="hold" nodeType="afterEffect">
                                  <p:stCondLst>
                                    <p:cond delay="0"/>
                                  </p:stCondLst>
                                  <p:childTnLst>
                                    <p:set>
                                      <p:cBhvr>
                                        <p:cTn id="42" dur="1" fill="hold">
                                          <p:stCondLst>
                                            <p:cond delay="0"/>
                                          </p:stCondLst>
                                        </p:cTn>
                                        <p:tgtEl>
                                          <p:spTgt spid="81"/>
                                        </p:tgtEl>
                                        <p:attrNameLst>
                                          <p:attrName>style.visibility</p:attrName>
                                        </p:attrNameLst>
                                      </p:cBhvr>
                                      <p:to>
                                        <p:strVal val="visible"/>
                                      </p:to>
                                    </p:set>
                                    <p:animEffect transition="in" filter="wipe(right)">
                                      <p:cBhvr>
                                        <p:cTn id="43" dur="500"/>
                                        <p:tgtEl>
                                          <p:spTgt spid="81"/>
                                        </p:tgtEl>
                                      </p:cBhvr>
                                    </p:animEffect>
                                  </p:childTnLst>
                                </p:cTn>
                              </p:par>
                            </p:childTnLst>
                          </p:cTn>
                        </p:par>
                        <p:par>
                          <p:cTn id="44" fill="hold">
                            <p:stCondLst>
                              <p:cond delay="4750"/>
                            </p:stCondLst>
                            <p:childTnLst>
                              <p:par>
                                <p:cTn id="45" presetID="2" presetClass="entr" presetSubtype="8" decel="100000" fill="hold" nodeType="afterEffect">
                                  <p:stCondLst>
                                    <p:cond delay="0"/>
                                  </p:stCondLst>
                                  <p:childTnLst>
                                    <p:set>
                                      <p:cBhvr>
                                        <p:cTn id="46" dur="1" fill="hold">
                                          <p:stCondLst>
                                            <p:cond delay="0"/>
                                          </p:stCondLst>
                                        </p:cTn>
                                        <p:tgtEl>
                                          <p:spTgt spid="148"/>
                                        </p:tgtEl>
                                        <p:attrNameLst>
                                          <p:attrName>style.visibility</p:attrName>
                                        </p:attrNameLst>
                                      </p:cBhvr>
                                      <p:to>
                                        <p:strVal val="visible"/>
                                      </p:to>
                                    </p:set>
                                    <p:anim calcmode="lin" valueType="num">
                                      <p:cBhvr additive="base">
                                        <p:cTn id="47" dur="500" fill="hold"/>
                                        <p:tgtEl>
                                          <p:spTgt spid="148"/>
                                        </p:tgtEl>
                                        <p:attrNameLst>
                                          <p:attrName>ppt_x</p:attrName>
                                        </p:attrNameLst>
                                      </p:cBhvr>
                                      <p:tavLst>
                                        <p:tav tm="0">
                                          <p:val>
                                            <p:strVal val="0-#ppt_w/2"/>
                                          </p:val>
                                        </p:tav>
                                        <p:tav tm="100000">
                                          <p:val>
                                            <p:strVal val="#ppt_x"/>
                                          </p:val>
                                        </p:tav>
                                      </p:tavLst>
                                    </p:anim>
                                    <p:anim calcmode="lin" valueType="num">
                                      <p:cBhvr additive="base">
                                        <p:cTn id="48" dur="500" fill="hold"/>
                                        <p:tgtEl>
                                          <p:spTgt spid="148"/>
                                        </p:tgtEl>
                                        <p:attrNameLst>
                                          <p:attrName>ppt_y</p:attrName>
                                        </p:attrNameLst>
                                      </p:cBhvr>
                                      <p:tavLst>
                                        <p:tav tm="0">
                                          <p:val>
                                            <p:strVal val="#ppt_y"/>
                                          </p:val>
                                        </p:tav>
                                        <p:tav tm="100000">
                                          <p:val>
                                            <p:strVal val="#ppt_y"/>
                                          </p:val>
                                        </p:tav>
                                      </p:tavLst>
                                    </p:anim>
                                  </p:childTnLst>
                                </p:cTn>
                              </p:par>
                            </p:childTnLst>
                          </p:cTn>
                        </p:par>
                        <p:par>
                          <p:cTn id="49" fill="hold">
                            <p:stCondLst>
                              <p:cond delay="5250"/>
                            </p:stCondLst>
                            <p:childTnLst>
                              <p:par>
                                <p:cTn id="50" presetID="53" presetClass="entr" presetSubtype="16" fill="hold" nodeType="afterEffect">
                                  <p:stCondLst>
                                    <p:cond delay="750"/>
                                  </p:stCondLst>
                                  <p:childTnLst>
                                    <p:set>
                                      <p:cBhvr>
                                        <p:cTn id="51" dur="1" fill="hold">
                                          <p:stCondLst>
                                            <p:cond delay="0"/>
                                          </p:stCondLst>
                                        </p:cTn>
                                        <p:tgtEl>
                                          <p:spTgt spid="83"/>
                                        </p:tgtEl>
                                        <p:attrNameLst>
                                          <p:attrName>style.visibility</p:attrName>
                                        </p:attrNameLst>
                                      </p:cBhvr>
                                      <p:to>
                                        <p:strVal val="visible"/>
                                      </p:to>
                                    </p:set>
                                    <p:anim calcmode="lin" valueType="num">
                                      <p:cBhvr>
                                        <p:cTn id="52" dur="500" fill="hold"/>
                                        <p:tgtEl>
                                          <p:spTgt spid="83"/>
                                        </p:tgtEl>
                                        <p:attrNameLst>
                                          <p:attrName>ppt_w</p:attrName>
                                        </p:attrNameLst>
                                      </p:cBhvr>
                                      <p:tavLst>
                                        <p:tav tm="0">
                                          <p:val>
                                            <p:fltVal val="0"/>
                                          </p:val>
                                        </p:tav>
                                        <p:tav tm="100000">
                                          <p:val>
                                            <p:strVal val="#ppt_w"/>
                                          </p:val>
                                        </p:tav>
                                      </p:tavLst>
                                    </p:anim>
                                    <p:anim calcmode="lin" valueType="num">
                                      <p:cBhvr>
                                        <p:cTn id="53" dur="500" fill="hold"/>
                                        <p:tgtEl>
                                          <p:spTgt spid="83"/>
                                        </p:tgtEl>
                                        <p:attrNameLst>
                                          <p:attrName>ppt_h</p:attrName>
                                        </p:attrNameLst>
                                      </p:cBhvr>
                                      <p:tavLst>
                                        <p:tav tm="0">
                                          <p:val>
                                            <p:fltVal val="0"/>
                                          </p:val>
                                        </p:tav>
                                        <p:tav tm="100000">
                                          <p:val>
                                            <p:strVal val="#ppt_h"/>
                                          </p:val>
                                        </p:tav>
                                      </p:tavLst>
                                    </p:anim>
                                    <p:animEffect transition="in" filter="fade">
                                      <p:cBhvr>
                                        <p:cTn id="54" dur="500"/>
                                        <p:tgtEl>
                                          <p:spTgt spid="83"/>
                                        </p:tgtEl>
                                      </p:cBhvr>
                                    </p:animEffect>
                                  </p:childTnLst>
                                </p:cTn>
                              </p:par>
                            </p:childTnLst>
                          </p:cTn>
                        </p:par>
                        <p:par>
                          <p:cTn id="55" fill="hold">
                            <p:stCondLst>
                              <p:cond delay="6500"/>
                            </p:stCondLst>
                            <p:childTnLst>
                              <p:par>
                                <p:cTn id="56" presetID="22" presetClass="entr" presetSubtype="8" fill="hold" nodeType="afterEffect">
                                  <p:stCondLst>
                                    <p:cond delay="0"/>
                                  </p:stCondLst>
                                  <p:childTnLst>
                                    <p:set>
                                      <p:cBhvr>
                                        <p:cTn id="57" dur="1" fill="hold">
                                          <p:stCondLst>
                                            <p:cond delay="0"/>
                                          </p:stCondLst>
                                        </p:cTn>
                                        <p:tgtEl>
                                          <p:spTgt spid="82"/>
                                        </p:tgtEl>
                                        <p:attrNameLst>
                                          <p:attrName>style.visibility</p:attrName>
                                        </p:attrNameLst>
                                      </p:cBhvr>
                                      <p:to>
                                        <p:strVal val="visible"/>
                                      </p:to>
                                    </p:set>
                                    <p:animEffect transition="in" filter="wipe(left)">
                                      <p:cBhvr>
                                        <p:cTn id="58" dur="500"/>
                                        <p:tgtEl>
                                          <p:spTgt spid="82"/>
                                        </p:tgtEl>
                                      </p:cBhvr>
                                    </p:animEffect>
                                  </p:childTnLst>
                                </p:cTn>
                              </p:par>
                            </p:childTnLst>
                          </p:cTn>
                        </p:par>
                        <p:par>
                          <p:cTn id="59" fill="hold">
                            <p:stCondLst>
                              <p:cond delay="7000"/>
                            </p:stCondLst>
                            <p:childTnLst>
                              <p:par>
                                <p:cTn id="60" presetID="2" presetClass="entr" presetSubtype="2" decel="100000" fill="hold" nodeType="afterEffect">
                                  <p:stCondLst>
                                    <p:cond delay="0"/>
                                  </p:stCondLst>
                                  <p:childTnLst>
                                    <p:set>
                                      <p:cBhvr>
                                        <p:cTn id="61" dur="1" fill="hold">
                                          <p:stCondLst>
                                            <p:cond delay="0"/>
                                          </p:stCondLst>
                                        </p:cTn>
                                        <p:tgtEl>
                                          <p:spTgt spid="151"/>
                                        </p:tgtEl>
                                        <p:attrNameLst>
                                          <p:attrName>style.visibility</p:attrName>
                                        </p:attrNameLst>
                                      </p:cBhvr>
                                      <p:to>
                                        <p:strVal val="visible"/>
                                      </p:to>
                                    </p:set>
                                    <p:anim calcmode="lin" valueType="num">
                                      <p:cBhvr additive="base">
                                        <p:cTn id="62" dur="500" fill="hold"/>
                                        <p:tgtEl>
                                          <p:spTgt spid="151"/>
                                        </p:tgtEl>
                                        <p:attrNameLst>
                                          <p:attrName>ppt_x</p:attrName>
                                        </p:attrNameLst>
                                      </p:cBhvr>
                                      <p:tavLst>
                                        <p:tav tm="0">
                                          <p:val>
                                            <p:strVal val="1+#ppt_w/2"/>
                                          </p:val>
                                        </p:tav>
                                        <p:tav tm="100000">
                                          <p:val>
                                            <p:strVal val="#ppt_x"/>
                                          </p:val>
                                        </p:tav>
                                      </p:tavLst>
                                    </p:anim>
                                    <p:anim calcmode="lin" valueType="num">
                                      <p:cBhvr additive="base">
                                        <p:cTn id="63" dur="500" fill="hold"/>
                                        <p:tgtEl>
                                          <p:spTgt spid="15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25" name="Oval 25"/>
          <p:cNvSpPr/>
          <p:nvPr/>
        </p:nvSpPr>
        <p:spPr>
          <a:xfrm>
            <a:off x="4916488" y="1291590"/>
            <a:ext cx="613410" cy="613410"/>
          </a:xfrm>
          <a:prstGeom prst="ellipse">
            <a:avLst/>
          </a:prstGeom>
          <a:solidFill>
            <a:schemeClr val="tx1"/>
          </a:solidFill>
          <a:ln w="28575">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grpSp>
        <p:nvGrpSpPr>
          <p:cNvPr id="26" name="Group 26"/>
          <p:cNvGrpSpPr/>
          <p:nvPr/>
        </p:nvGrpSpPr>
        <p:grpSpPr bwMode="auto">
          <a:xfrm>
            <a:off x="5108893" y="1469390"/>
            <a:ext cx="228600" cy="223520"/>
            <a:chOff x="0" y="0"/>
            <a:chExt cx="581" cy="573"/>
          </a:xfrm>
          <a:solidFill>
            <a:schemeClr val="bg1"/>
          </a:solidFill>
        </p:grpSpPr>
        <p:sp>
          <p:nvSpPr>
            <p:cNvPr id="27" name="Freeform: Shape 27"/>
            <p:cNvSpPr/>
            <p:nvPr/>
          </p:nvSpPr>
          <p:spPr bwMode="auto">
            <a:xfrm>
              <a:off x="256" y="0"/>
              <a:ext cx="72" cy="18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0799" y="0"/>
                  </a:moveTo>
                  <a:cubicBezTo>
                    <a:pt x="4833" y="0"/>
                    <a:pt x="0" y="1476"/>
                    <a:pt x="0" y="3295"/>
                  </a:cubicBezTo>
                  <a:lnTo>
                    <a:pt x="0" y="18305"/>
                  </a:lnTo>
                  <a:cubicBezTo>
                    <a:pt x="0" y="20125"/>
                    <a:pt x="4833" y="21600"/>
                    <a:pt x="10799" y="21600"/>
                  </a:cubicBezTo>
                  <a:cubicBezTo>
                    <a:pt x="16762" y="21600"/>
                    <a:pt x="21600" y="20125"/>
                    <a:pt x="21600" y="18305"/>
                  </a:cubicBezTo>
                  <a:lnTo>
                    <a:pt x="21600" y="3295"/>
                  </a:lnTo>
                  <a:cubicBezTo>
                    <a:pt x="21600" y="1476"/>
                    <a:pt x="16762" y="0"/>
                    <a:pt x="10799" y="0"/>
                  </a:cubicBezTo>
                  <a:close/>
                  <a:moveTo>
                    <a:pt x="10799" y="0"/>
                  </a:moveTo>
                </a:path>
              </a:pathLst>
            </a:custGeom>
            <a:grpFill/>
            <a:ln>
              <a:noFill/>
            </a:ln>
          </p:spPr>
          <p:txBody>
            <a:bodyPr anchor="ctr"/>
            <a:lstStyle/>
            <a:p>
              <a:pPr algn="ctr"/>
              <a:endParaRPr dirty="0">
                <a:cs typeface="+mn-ea"/>
                <a:sym typeface="+mn-lt"/>
              </a:endParaRPr>
            </a:p>
          </p:txBody>
        </p:sp>
        <p:sp>
          <p:nvSpPr>
            <p:cNvPr id="28" name="Freeform: Shape 28"/>
            <p:cNvSpPr/>
            <p:nvPr/>
          </p:nvSpPr>
          <p:spPr bwMode="auto">
            <a:xfrm>
              <a:off x="256" y="392"/>
              <a:ext cx="72" cy="181"/>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0799" y="0"/>
                  </a:moveTo>
                  <a:cubicBezTo>
                    <a:pt x="4833" y="0"/>
                    <a:pt x="0" y="1476"/>
                    <a:pt x="0" y="3295"/>
                  </a:cubicBezTo>
                  <a:lnTo>
                    <a:pt x="0" y="18305"/>
                  </a:lnTo>
                  <a:cubicBezTo>
                    <a:pt x="0" y="20125"/>
                    <a:pt x="4833" y="21600"/>
                    <a:pt x="10799" y="21600"/>
                  </a:cubicBezTo>
                  <a:cubicBezTo>
                    <a:pt x="16762" y="21600"/>
                    <a:pt x="21600" y="20125"/>
                    <a:pt x="21600" y="18305"/>
                  </a:cubicBezTo>
                  <a:lnTo>
                    <a:pt x="21600" y="3295"/>
                  </a:lnTo>
                  <a:cubicBezTo>
                    <a:pt x="21600" y="1476"/>
                    <a:pt x="16762" y="0"/>
                    <a:pt x="10799" y="0"/>
                  </a:cubicBezTo>
                  <a:close/>
                  <a:moveTo>
                    <a:pt x="10799" y="0"/>
                  </a:moveTo>
                </a:path>
              </a:pathLst>
            </a:custGeom>
            <a:grpFill/>
            <a:ln>
              <a:noFill/>
            </a:ln>
          </p:spPr>
          <p:txBody>
            <a:bodyPr anchor="ctr"/>
            <a:lstStyle/>
            <a:p>
              <a:pPr algn="ctr"/>
              <a:endParaRPr dirty="0">
                <a:cs typeface="+mn-ea"/>
                <a:sym typeface="+mn-lt"/>
              </a:endParaRPr>
            </a:p>
          </p:txBody>
        </p:sp>
        <p:sp>
          <p:nvSpPr>
            <p:cNvPr id="29" name="Freeform: Shape 29"/>
            <p:cNvSpPr/>
            <p:nvPr/>
          </p:nvSpPr>
          <p:spPr bwMode="auto">
            <a:xfrm>
              <a:off x="400" y="248"/>
              <a:ext cx="181" cy="72"/>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18305" y="0"/>
                  </a:moveTo>
                  <a:lnTo>
                    <a:pt x="3295" y="0"/>
                  </a:lnTo>
                  <a:cubicBezTo>
                    <a:pt x="1475" y="0"/>
                    <a:pt x="0" y="4834"/>
                    <a:pt x="0" y="10798"/>
                  </a:cubicBezTo>
                  <a:cubicBezTo>
                    <a:pt x="0" y="16762"/>
                    <a:pt x="1475" y="21600"/>
                    <a:pt x="3295" y="21600"/>
                  </a:cubicBezTo>
                  <a:lnTo>
                    <a:pt x="18305" y="21600"/>
                  </a:lnTo>
                  <a:cubicBezTo>
                    <a:pt x="20124" y="21600"/>
                    <a:pt x="21600" y="16762"/>
                    <a:pt x="21600" y="10798"/>
                  </a:cubicBezTo>
                  <a:cubicBezTo>
                    <a:pt x="21600" y="4834"/>
                    <a:pt x="20124" y="0"/>
                    <a:pt x="18305" y="0"/>
                  </a:cubicBezTo>
                  <a:close/>
                  <a:moveTo>
                    <a:pt x="18305" y="0"/>
                  </a:moveTo>
                </a:path>
              </a:pathLst>
            </a:custGeom>
            <a:grpFill/>
            <a:ln>
              <a:noFill/>
            </a:ln>
          </p:spPr>
          <p:txBody>
            <a:bodyPr anchor="ctr"/>
            <a:lstStyle/>
            <a:p>
              <a:pPr algn="ctr"/>
              <a:endParaRPr dirty="0">
                <a:cs typeface="+mn-ea"/>
                <a:sym typeface="+mn-lt"/>
              </a:endParaRPr>
            </a:p>
          </p:txBody>
        </p:sp>
        <p:sp>
          <p:nvSpPr>
            <p:cNvPr id="30" name="Freeform: Shape 30"/>
            <p:cNvSpPr/>
            <p:nvPr/>
          </p:nvSpPr>
          <p:spPr bwMode="auto">
            <a:xfrm>
              <a:off x="0" y="248"/>
              <a:ext cx="181" cy="72"/>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600" h="21600">
                  <a:moveTo>
                    <a:pt x="21600" y="10798"/>
                  </a:moveTo>
                  <a:cubicBezTo>
                    <a:pt x="21600" y="4834"/>
                    <a:pt x="20124" y="0"/>
                    <a:pt x="18304" y="0"/>
                  </a:cubicBezTo>
                  <a:lnTo>
                    <a:pt x="3295" y="0"/>
                  </a:lnTo>
                  <a:cubicBezTo>
                    <a:pt x="1475" y="0"/>
                    <a:pt x="0" y="4834"/>
                    <a:pt x="0" y="10798"/>
                  </a:cubicBezTo>
                  <a:cubicBezTo>
                    <a:pt x="0" y="16762"/>
                    <a:pt x="1475" y="21600"/>
                    <a:pt x="3295" y="21600"/>
                  </a:cubicBezTo>
                  <a:lnTo>
                    <a:pt x="18304" y="21600"/>
                  </a:lnTo>
                  <a:cubicBezTo>
                    <a:pt x="20124" y="21600"/>
                    <a:pt x="21600" y="16764"/>
                    <a:pt x="21600" y="10798"/>
                  </a:cubicBezTo>
                  <a:close/>
                  <a:moveTo>
                    <a:pt x="21600" y="10798"/>
                  </a:moveTo>
                </a:path>
              </a:pathLst>
            </a:custGeom>
            <a:grpFill/>
            <a:ln>
              <a:noFill/>
            </a:ln>
          </p:spPr>
          <p:txBody>
            <a:bodyPr anchor="ctr"/>
            <a:lstStyle/>
            <a:p>
              <a:pPr algn="ctr"/>
              <a:endParaRPr dirty="0">
                <a:cs typeface="+mn-ea"/>
                <a:sym typeface="+mn-lt"/>
              </a:endParaRPr>
            </a:p>
          </p:txBody>
        </p:sp>
        <p:sp>
          <p:nvSpPr>
            <p:cNvPr id="31" name="Freeform: Shape 31"/>
            <p:cNvSpPr/>
            <p:nvPr/>
          </p:nvSpPr>
          <p:spPr bwMode="auto">
            <a:xfrm>
              <a:off x="352" y="64"/>
              <a:ext cx="153" cy="153"/>
            </a:xfrm>
            <a:custGeom>
              <a:avLst/>
              <a:gdLst>
                <a:gd name="T0" fmla="*/ 0 w 20488"/>
                <a:gd name="T1" fmla="*/ 0 h 20489"/>
                <a:gd name="T2" fmla="*/ 0 w 20488"/>
                <a:gd name="T3" fmla="*/ 0 h 20489"/>
                <a:gd name="T4" fmla="*/ 0 w 20488"/>
                <a:gd name="T5" fmla="*/ 0 h 20489"/>
                <a:gd name="T6" fmla="*/ 0 w 20488"/>
                <a:gd name="T7" fmla="*/ 0 h 20489"/>
                <a:gd name="T8" fmla="*/ 0 w 20488"/>
                <a:gd name="T9" fmla="*/ 0 h 20489"/>
                <a:gd name="T10" fmla="*/ 0 w 20488"/>
                <a:gd name="T11" fmla="*/ 0 h 20489"/>
                <a:gd name="T12" fmla="*/ 0 w 20488"/>
                <a:gd name="T13" fmla="*/ 0 h 20489"/>
                <a:gd name="T14" fmla="*/ 0 w 20488"/>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8" h="20489">
                  <a:moveTo>
                    <a:pt x="7697" y="19601"/>
                  </a:moveTo>
                  <a:lnTo>
                    <a:pt x="19601" y="7697"/>
                  </a:lnTo>
                  <a:cubicBezTo>
                    <a:pt x="21044" y="6253"/>
                    <a:pt x="20690" y="3557"/>
                    <a:pt x="18809" y="1678"/>
                  </a:cubicBezTo>
                  <a:cubicBezTo>
                    <a:pt x="16928" y="-203"/>
                    <a:pt x="14234" y="-555"/>
                    <a:pt x="12792" y="887"/>
                  </a:cubicBezTo>
                  <a:lnTo>
                    <a:pt x="888" y="12791"/>
                  </a:lnTo>
                  <a:cubicBezTo>
                    <a:pt x="-556" y="14235"/>
                    <a:pt x="-202" y="16928"/>
                    <a:pt x="1679" y="18809"/>
                  </a:cubicBezTo>
                  <a:cubicBezTo>
                    <a:pt x="3558" y="20690"/>
                    <a:pt x="6252" y="21045"/>
                    <a:pt x="7697" y="19601"/>
                  </a:cubicBezTo>
                  <a:close/>
                  <a:moveTo>
                    <a:pt x="7697" y="19601"/>
                  </a:moveTo>
                </a:path>
              </a:pathLst>
            </a:custGeom>
            <a:grpFill/>
            <a:ln>
              <a:noFill/>
            </a:ln>
          </p:spPr>
          <p:txBody>
            <a:bodyPr anchor="ctr"/>
            <a:lstStyle/>
            <a:p>
              <a:pPr algn="ctr"/>
              <a:endParaRPr dirty="0">
                <a:cs typeface="+mn-ea"/>
                <a:sym typeface="+mn-lt"/>
              </a:endParaRPr>
            </a:p>
          </p:txBody>
        </p:sp>
        <p:sp>
          <p:nvSpPr>
            <p:cNvPr id="32" name="Freeform: Shape 32"/>
            <p:cNvSpPr/>
            <p:nvPr/>
          </p:nvSpPr>
          <p:spPr bwMode="auto">
            <a:xfrm>
              <a:off x="72" y="344"/>
              <a:ext cx="153" cy="153"/>
            </a:xfrm>
            <a:custGeom>
              <a:avLst/>
              <a:gdLst>
                <a:gd name="T0" fmla="*/ 0 w 20489"/>
                <a:gd name="T1" fmla="*/ 0 h 20488"/>
                <a:gd name="T2" fmla="*/ 0 w 20489"/>
                <a:gd name="T3" fmla="*/ 0 h 20488"/>
                <a:gd name="T4" fmla="*/ 0 w 20489"/>
                <a:gd name="T5" fmla="*/ 0 h 20488"/>
                <a:gd name="T6" fmla="*/ 0 w 20489"/>
                <a:gd name="T7" fmla="*/ 0 h 20488"/>
                <a:gd name="T8" fmla="*/ 0 w 20489"/>
                <a:gd name="T9" fmla="*/ 0 h 20488"/>
                <a:gd name="T10" fmla="*/ 0 w 20489"/>
                <a:gd name="T11" fmla="*/ 0 h 20488"/>
                <a:gd name="T12" fmla="*/ 0 w 20489"/>
                <a:gd name="T13" fmla="*/ 0 h 20488"/>
                <a:gd name="T14" fmla="*/ 0 w 20489"/>
                <a:gd name="T15" fmla="*/ 0 h 2048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8">
                  <a:moveTo>
                    <a:pt x="12792" y="888"/>
                  </a:moveTo>
                  <a:lnTo>
                    <a:pt x="888" y="12792"/>
                  </a:lnTo>
                  <a:cubicBezTo>
                    <a:pt x="-556" y="14236"/>
                    <a:pt x="-202" y="16929"/>
                    <a:pt x="1679" y="18809"/>
                  </a:cubicBezTo>
                  <a:cubicBezTo>
                    <a:pt x="3558" y="20689"/>
                    <a:pt x="6253" y="21044"/>
                    <a:pt x="7697" y="19601"/>
                  </a:cubicBezTo>
                  <a:lnTo>
                    <a:pt x="19601" y="7697"/>
                  </a:lnTo>
                  <a:cubicBezTo>
                    <a:pt x="21044" y="6254"/>
                    <a:pt x="20690" y="3559"/>
                    <a:pt x="18810" y="1679"/>
                  </a:cubicBezTo>
                  <a:cubicBezTo>
                    <a:pt x="16929" y="-203"/>
                    <a:pt x="14235" y="-556"/>
                    <a:pt x="12792" y="888"/>
                  </a:cubicBezTo>
                  <a:close/>
                  <a:moveTo>
                    <a:pt x="12792" y="888"/>
                  </a:moveTo>
                </a:path>
              </a:pathLst>
            </a:custGeom>
            <a:grpFill/>
            <a:ln>
              <a:noFill/>
            </a:ln>
          </p:spPr>
          <p:txBody>
            <a:bodyPr anchor="ctr"/>
            <a:lstStyle/>
            <a:p>
              <a:pPr algn="ctr"/>
              <a:endParaRPr dirty="0">
                <a:cs typeface="+mn-ea"/>
                <a:sym typeface="+mn-lt"/>
              </a:endParaRPr>
            </a:p>
          </p:txBody>
        </p:sp>
        <p:sp>
          <p:nvSpPr>
            <p:cNvPr id="33" name="Freeform: Shape 33"/>
            <p:cNvSpPr/>
            <p:nvPr/>
          </p:nvSpPr>
          <p:spPr bwMode="auto">
            <a:xfrm>
              <a:off x="352" y="344"/>
              <a:ext cx="153" cy="153"/>
            </a:xfrm>
            <a:custGeom>
              <a:avLst/>
              <a:gdLst>
                <a:gd name="T0" fmla="*/ 0 w 20489"/>
                <a:gd name="T1" fmla="*/ 0 h 20489"/>
                <a:gd name="T2" fmla="*/ 0 w 20489"/>
                <a:gd name="T3" fmla="*/ 0 h 20489"/>
                <a:gd name="T4" fmla="*/ 0 w 20489"/>
                <a:gd name="T5" fmla="*/ 0 h 20489"/>
                <a:gd name="T6" fmla="*/ 0 w 20489"/>
                <a:gd name="T7" fmla="*/ 0 h 20489"/>
                <a:gd name="T8" fmla="*/ 0 w 20489"/>
                <a:gd name="T9" fmla="*/ 0 h 20489"/>
                <a:gd name="T10" fmla="*/ 0 w 20489"/>
                <a:gd name="T11" fmla="*/ 0 h 20489"/>
                <a:gd name="T12" fmla="*/ 0 w 20489"/>
                <a:gd name="T13" fmla="*/ 0 h 20489"/>
                <a:gd name="T14" fmla="*/ 0 w 20489"/>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9">
                  <a:moveTo>
                    <a:pt x="7696" y="888"/>
                  </a:moveTo>
                  <a:cubicBezTo>
                    <a:pt x="6251" y="-556"/>
                    <a:pt x="3559" y="-202"/>
                    <a:pt x="1679" y="1678"/>
                  </a:cubicBezTo>
                  <a:cubicBezTo>
                    <a:pt x="-201" y="3558"/>
                    <a:pt x="-556" y="6251"/>
                    <a:pt x="888" y="7697"/>
                  </a:cubicBezTo>
                  <a:lnTo>
                    <a:pt x="12792" y="19601"/>
                  </a:lnTo>
                  <a:cubicBezTo>
                    <a:pt x="14236" y="21044"/>
                    <a:pt x="16932" y="20690"/>
                    <a:pt x="18811" y="18810"/>
                  </a:cubicBezTo>
                  <a:cubicBezTo>
                    <a:pt x="20691" y="16929"/>
                    <a:pt x="21044" y="14236"/>
                    <a:pt x="19601" y="12793"/>
                  </a:cubicBezTo>
                  <a:lnTo>
                    <a:pt x="7696" y="888"/>
                  </a:lnTo>
                  <a:close/>
                  <a:moveTo>
                    <a:pt x="7696" y="888"/>
                  </a:moveTo>
                </a:path>
              </a:pathLst>
            </a:custGeom>
            <a:grpFill/>
            <a:ln>
              <a:noFill/>
            </a:ln>
          </p:spPr>
          <p:txBody>
            <a:bodyPr anchor="ctr"/>
            <a:lstStyle/>
            <a:p>
              <a:pPr algn="ctr"/>
              <a:endParaRPr dirty="0">
                <a:cs typeface="+mn-ea"/>
                <a:sym typeface="+mn-lt"/>
              </a:endParaRPr>
            </a:p>
          </p:txBody>
        </p:sp>
        <p:sp>
          <p:nvSpPr>
            <p:cNvPr id="34" name="Freeform: Shape 34"/>
            <p:cNvSpPr/>
            <p:nvPr/>
          </p:nvSpPr>
          <p:spPr bwMode="auto">
            <a:xfrm>
              <a:off x="71" y="71"/>
              <a:ext cx="154" cy="154"/>
            </a:xfrm>
            <a:custGeom>
              <a:avLst/>
              <a:gdLst>
                <a:gd name="T0" fmla="*/ 0 w 20489"/>
                <a:gd name="T1" fmla="*/ 0 h 20489"/>
                <a:gd name="T2" fmla="*/ 0 w 20489"/>
                <a:gd name="T3" fmla="*/ 0 h 20489"/>
                <a:gd name="T4" fmla="*/ 0 w 20489"/>
                <a:gd name="T5" fmla="*/ 0 h 20489"/>
                <a:gd name="T6" fmla="*/ 0 w 20489"/>
                <a:gd name="T7" fmla="*/ 0 h 20489"/>
                <a:gd name="T8" fmla="*/ 0 w 20489"/>
                <a:gd name="T9" fmla="*/ 0 h 20489"/>
                <a:gd name="T10" fmla="*/ 0 w 20489"/>
                <a:gd name="T11" fmla="*/ 0 h 20489"/>
                <a:gd name="T12" fmla="*/ 0 w 20489"/>
                <a:gd name="T13" fmla="*/ 0 h 20489"/>
                <a:gd name="T14" fmla="*/ 0 w 20489"/>
                <a:gd name="T15" fmla="*/ 0 h 20489"/>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0489" h="20489">
                  <a:moveTo>
                    <a:pt x="12792" y="19602"/>
                  </a:moveTo>
                  <a:cubicBezTo>
                    <a:pt x="14235" y="21045"/>
                    <a:pt x="16930" y="20691"/>
                    <a:pt x="18811" y="18810"/>
                  </a:cubicBezTo>
                  <a:cubicBezTo>
                    <a:pt x="20691" y="16930"/>
                    <a:pt x="21044" y="14236"/>
                    <a:pt x="19601" y="12793"/>
                  </a:cubicBezTo>
                  <a:lnTo>
                    <a:pt x="7696" y="888"/>
                  </a:lnTo>
                  <a:cubicBezTo>
                    <a:pt x="6252" y="-555"/>
                    <a:pt x="3560" y="-202"/>
                    <a:pt x="1679" y="1679"/>
                  </a:cubicBezTo>
                  <a:cubicBezTo>
                    <a:pt x="-201" y="3559"/>
                    <a:pt x="-556" y="6254"/>
                    <a:pt x="887" y="7697"/>
                  </a:cubicBezTo>
                  <a:lnTo>
                    <a:pt x="12792" y="19602"/>
                  </a:lnTo>
                  <a:close/>
                  <a:moveTo>
                    <a:pt x="12792" y="19602"/>
                  </a:moveTo>
                </a:path>
              </a:pathLst>
            </a:custGeom>
            <a:grpFill/>
            <a:ln>
              <a:noFill/>
            </a:ln>
          </p:spPr>
          <p:txBody>
            <a:bodyPr anchor="ctr"/>
            <a:lstStyle/>
            <a:p>
              <a:pPr algn="ctr"/>
              <a:endParaRPr dirty="0">
                <a:cs typeface="+mn-ea"/>
                <a:sym typeface="+mn-lt"/>
              </a:endParaRPr>
            </a:p>
          </p:txBody>
        </p:sp>
      </p:grpSp>
      <p:sp>
        <p:nvSpPr>
          <p:cNvPr id="23" name="TextBox 35"/>
          <p:cNvSpPr txBox="true"/>
          <p:nvPr/>
        </p:nvSpPr>
        <p:spPr>
          <a:xfrm>
            <a:off x="5718175" y="1497330"/>
            <a:ext cx="4658360" cy="203200"/>
          </a:xfrm>
          <a:prstGeom prst="rect">
            <a:avLst/>
          </a:prstGeom>
          <a:noFill/>
        </p:spPr>
        <p:txBody>
          <a:bodyPr wrap="none" lIns="0" tIns="0" rIns="0" bIns="0" anchor="ctr" anchorCtr="false"/>
          <a:lstStyle/>
          <a:p>
            <a:r>
              <a:rPr lang="en-US" altLang="zh-CN" sz="2400" b="1" dirty="0">
                <a:solidFill>
                  <a:schemeClr val="tx1"/>
                </a:solidFill>
                <a:cs typeface="+mn-ea"/>
                <a:sym typeface="+mn-lt"/>
              </a:rPr>
              <a:t>1. </a:t>
            </a:r>
            <a:r>
              <a:rPr lang="zh-CN" altLang="en-US" sz="2400" b="1" dirty="0">
                <a:solidFill>
                  <a:schemeClr val="tx1"/>
                </a:solidFill>
                <a:cs typeface="+mn-ea"/>
                <a:sym typeface="+mn-lt"/>
              </a:rPr>
              <a:t>项目介绍及分工</a:t>
            </a:r>
            <a:endParaRPr lang="zh-CN" altLang="en-US" sz="2400" b="1" dirty="0">
              <a:solidFill>
                <a:schemeClr val="tx1"/>
              </a:solidFill>
              <a:cs typeface="+mn-ea"/>
              <a:sym typeface="+mn-lt"/>
            </a:endParaRPr>
          </a:p>
        </p:txBody>
      </p:sp>
      <p:sp>
        <p:nvSpPr>
          <p:cNvPr id="44" name="Oval 8"/>
          <p:cNvSpPr/>
          <p:nvPr/>
        </p:nvSpPr>
        <p:spPr>
          <a:xfrm>
            <a:off x="4916488" y="2285365"/>
            <a:ext cx="613410" cy="613410"/>
          </a:xfrm>
          <a:prstGeom prst="ellipse">
            <a:avLst/>
          </a:prstGeom>
          <a:solidFill>
            <a:schemeClr val="tx1"/>
          </a:solidFill>
          <a:ln w="28575">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45" name="Freeform: Shape 9"/>
          <p:cNvSpPr/>
          <p:nvPr/>
        </p:nvSpPr>
        <p:spPr bwMode="auto">
          <a:xfrm>
            <a:off x="5110480" y="2474595"/>
            <a:ext cx="225425" cy="225425"/>
          </a:xfrm>
          <a:custGeom>
            <a:avLst/>
            <a:gdLst>
              <a:gd name="T0" fmla="*/ 177354294 w 21600"/>
              <a:gd name="T1" fmla="*/ 119619947 h 21600"/>
              <a:gd name="T2" fmla="*/ 181994773 w 21600"/>
              <a:gd name="T3" fmla="*/ 90970153 h 21600"/>
              <a:gd name="T4" fmla="*/ 90997440 w 21600"/>
              <a:gd name="T5" fmla="*/ 0 h 21600"/>
              <a:gd name="T6" fmla="*/ 0 w 21600"/>
              <a:gd name="T7" fmla="*/ 90970153 h 21600"/>
              <a:gd name="T8" fmla="*/ 90997440 w 21600"/>
              <a:gd name="T9" fmla="*/ 181941690 h 21600"/>
              <a:gd name="T10" fmla="*/ 119632265 w 21600"/>
              <a:gd name="T11" fmla="*/ 177314796 h 21600"/>
              <a:gd name="T12" fmla="*/ 140353873 w 21600"/>
              <a:gd name="T13" fmla="*/ 198036404 h 21600"/>
              <a:gd name="T14" fmla="*/ 184433669 w 21600"/>
              <a:gd name="T15" fmla="*/ 198036404 h 21600"/>
              <a:gd name="T16" fmla="*/ 184433669 w 21600"/>
              <a:gd name="T17" fmla="*/ 242088912 h 21600"/>
              <a:gd name="T18" fmla="*/ 184513921 w 21600"/>
              <a:gd name="T19" fmla="*/ 242169283 h 21600"/>
              <a:gd name="T20" fmla="*/ 228567695 w 21600"/>
              <a:gd name="T21" fmla="*/ 242169283 h 21600"/>
              <a:gd name="T22" fmla="*/ 228567695 w 21600"/>
              <a:gd name="T23" fmla="*/ 286223057 h 21600"/>
              <a:gd name="T24" fmla="*/ 228660384 w 21600"/>
              <a:gd name="T25" fmla="*/ 286302043 h 21600"/>
              <a:gd name="T26" fmla="*/ 286355233 w 21600"/>
              <a:gd name="T27" fmla="*/ 286302043 h 21600"/>
              <a:gd name="T28" fmla="*/ 286355233 w 21600"/>
              <a:gd name="T29" fmla="*/ 286355233 h 21600"/>
              <a:gd name="T30" fmla="*/ 286355233 w 21600"/>
              <a:gd name="T31" fmla="*/ 228580132 h 21600"/>
              <a:gd name="T32" fmla="*/ 177354294 w 21600"/>
              <a:gd name="T33" fmla="*/ 119619947 h 21600"/>
              <a:gd name="T34" fmla="*/ 72066037 w 21600"/>
              <a:gd name="T35" fmla="*/ 102106942 h 21600"/>
              <a:gd name="T36" fmla="*/ 41349250 w 21600"/>
              <a:gd name="T37" fmla="*/ 71416187 h 21600"/>
              <a:gd name="T38" fmla="*/ 72066037 w 21600"/>
              <a:gd name="T39" fmla="*/ 40712996 h 21600"/>
              <a:gd name="T40" fmla="*/ 102769110 w 21600"/>
              <a:gd name="T41" fmla="*/ 71416187 h 21600"/>
              <a:gd name="T42" fmla="*/ 72066037 w 21600"/>
              <a:gd name="T43" fmla="*/ 102106942 h 21600"/>
              <a:gd name="T44" fmla="*/ 72066037 w 21600"/>
              <a:gd name="T45" fmla="*/ 102106942 h 21600"/>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0" t="0" r="r" b="b"/>
            <a:pathLst>
              <a:path w="21600" h="21600">
                <a:moveTo>
                  <a:pt x="13378" y="9023"/>
                </a:moveTo>
                <a:cubicBezTo>
                  <a:pt x="13604" y="8343"/>
                  <a:pt x="13728" y="7617"/>
                  <a:pt x="13728" y="6862"/>
                </a:cubicBezTo>
                <a:cubicBezTo>
                  <a:pt x="13728" y="3072"/>
                  <a:pt x="10655" y="0"/>
                  <a:pt x="6864" y="0"/>
                </a:cubicBezTo>
                <a:cubicBezTo>
                  <a:pt x="3073" y="0"/>
                  <a:pt x="0" y="3072"/>
                  <a:pt x="0" y="6862"/>
                </a:cubicBezTo>
                <a:cubicBezTo>
                  <a:pt x="0" y="10652"/>
                  <a:pt x="3073" y="13724"/>
                  <a:pt x="6864" y="13724"/>
                </a:cubicBezTo>
                <a:cubicBezTo>
                  <a:pt x="7619" y="13724"/>
                  <a:pt x="8345" y="13600"/>
                  <a:pt x="9024" y="13375"/>
                </a:cubicBezTo>
                <a:lnTo>
                  <a:pt x="10587" y="14938"/>
                </a:lnTo>
                <a:lnTo>
                  <a:pt x="13912" y="14938"/>
                </a:lnTo>
                <a:lnTo>
                  <a:pt x="13912" y="18261"/>
                </a:lnTo>
                <a:lnTo>
                  <a:pt x="13918" y="18267"/>
                </a:lnTo>
                <a:lnTo>
                  <a:pt x="17241" y="18267"/>
                </a:lnTo>
                <a:lnTo>
                  <a:pt x="17241" y="21590"/>
                </a:lnTo>
                <a:lnTo>
                  <a:pt x="17248" y="21596"/>
                </a:lnTo>
                <a:lnTo>
                  <a:pt x="21600" y="21596"/>
                </a:lnTo>
                <a:lnTo>
                  <a:pt x="21600" y="21600"/>
                </a:lnTo>
                <a:lnTo>
                  <a:pt x="21600" y="17242"/>
                </a:lnTo>
                <a:lnTo>
                  <a:pt x="13378" y="9023"/>
                </a:lnTo>
                <a:close/>
                <a:moveTo>
                  <a:pt x="5436" y="7702"/>
                </a:moveTo>
                <a:cubicBezTo>
                  <a:pt x="4157" y="7702"/>
                  <a:pt x="3119" y="6665"/>
                  <a:pt x="3119" y="5387"/>
                </a:cubicBezTo>
                <a:cubicBezTo>
                  <a:pt x="3119" y="4108"/>
                  <a:pt x="4157" y="3071"/>
                  <a:pt x="5436" y="3071"/>
                </a:cubicBezTo>
                <a:cubicBezTo>
                  <a:pt x="6715" y="3071"/>
                  <a:pt x="7752" y="4108"/>
                  <a:pt x="7752" y="5387"/>
                </a:cubicBezTo>
                <a:cubicBezTo>
                  <a:pt x="7751" y="6665"/>
                  <a:pt x="6715" y="7702"/>
                  <a:pt x="5436" y="7702"/>
                </a:cubicBezTo>
                <a:close/>
                <a:moveTo>
                  <a:pt x="5436" y="7702"/>
                </a:moveTo>
              </a:path>
            </a:pathLst>
          </a:custGeom>
          <a:solidFill>
            <a:schemeClr val="bg1"/>
          </a:solidFill>
          <a:ln>
            <a:noFill/>
          </a:ln>
        </p:spPr>
        <p:txBody>
          <a:bodyPr anchor="ctr"/>
          <a:lstStyle/>
          <a:p>
            <a:pPr algn="ctr"/>
            <a:endParaRPr dirty="0">
              <a:cs typeface="+mn-ea"/>
              <a:sym typeface="+mn-lt"/>
            </a:endParaRPr>
          </a:p>
        </p:txBody>
      </p:sp>
      <p:sp>
        <p:nvSpPr>
          <p:cNvPr id="21" name="TextBox 40"/>
          <p:cNvSpPr txBox="true"/>
          <p:nvPr/>
        </p:nvSpPr>
        <p:spPr>
          <a:xfrm>
            <a:off x="5718175" y="2496820"/>
            <a:ext cx="4658360" cy="203200"/>
          </a:xfrm>
          <a:prstGeom prst="rect">
            <a:avLst/>
          </a:prstGeom>
          <a:noFill/>
        </p:spPr>
        <p:txBody>
          <a:bodyPr wrap="none" lIns="0" tIns="0" rIns="0" bIns="0" anchor="ctr" anchorCtr="false"/>
          <a:lstStyle/>
          <a:p>
            <a:r>
              <a:rPr lang="en-US" altLang="zh-CN" sz="2400" b="1" dirty="0">
                <a:solidFill>
                  <a:schemeClr val="tx1"/>
                </a:solidFill>
                <a:cs typeface="+mn-ea"/>
                <a:sym typeface="+mn-lt"/>
              </a:rPr>
              <a:t>2. </a:t>
            </a:r>
            <a:r>
              <a:rPr lang="zh-CN" altLang="en-US" sz="2400" b="1" dirty="0">
                <a:solidFill>
                  <a:schemeClr val="tx1"/>
                </a:solidFill>
                <a:cs typeface="+mn-ea"/>
                <a:sym typeface="+mn-lt"/>
              </a:rPr>
              <a:t>完成情况</a:t>
            </a:r>
            <a:endParaRPr lang="zh-CN" altLang="en-US" sz="2400" b="1" dirty="0">
              <a:solidFill>
                <a:schemeClr val="tx1"/>
              </a:solidFill>
              <a:cs typeface="+mn-ea"/>
              <a:sym typeface="+mn-lt"/>
            </a:endParaRPr>
          </a:p>
        </p:txBody>
      </p:sp>
      <p:sp>
        <p:nvSpPr>
          <p:cNvPr id="42" name="Oval 11"/>
          <p:cNvSpPr/>
          <p:nvPr/>
        </p:nvSpPr>
        <p:spPr>
          <a:xfrm>
            <a:off x="4916488" y="3279140"/>
            <a:ext cx="613410" cy="613410"/>
          </a:xfrm>
          <a:prstGeom prst="ellipse">
            <a:avLst/>
          </a:prstGeom>
          <a:solidFill>
            <a:schemeClr val="tx1"/>
          </a:solidFill>
          <a:ln w="28575">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sp>
        <p:nvSpPr>
          <p:cNvPr id="43" name="Freeform: Shape 12"/>
          <p:cNvSpPr/>
          <p:nvPr/>
        </p:nvSpPr>
        <p:spPr bwMode="auto">
          <a:xfrm>
            <a:off x="5124450" y="3477895"/>
            <a:ext cx="197485" cy="225425"/>
          </a:xfrm>
          <a:custGeom>
            <a:avLst/>
            <a:gdLst>
              <a:gd name="T0" fmla="*/ 145512959 w 21600"/>
              <a:gd name="T1" fmla="*/ 203073433 h 21600"/>
              <a:gd name="T2" fmla="*/ 145802623 w 21600"/>
              <a:gd name="T3" fmla="*/ 194761133 h 21600"/>
              <a:gd name="T4" fmla="*/ 145802623 w 21600"/>
              <a:gd name="T5" fmla="*/ 125373600 h 21600"/>
              <a:gd name="T6" fmla="*/ 104926995 w 21600"/>
              <a:gd name="T7" fmla="*/ 39943277 h 21600"/>
              <a:gd name="T8" fmla="*/ 105749513 w 21600"/>
              <a:gd name="T9" fmla="*/ 31392540 h 21600"/>
              <a:gd name="T10" fmla="*/ 84532065 w 21600"/>
              <a:gd name="T11" fmla="*/ 0 h 21600"/>
              <a:gd name="T12" fmla="*/ 63314533 w 21600"/>
              <a:gd name="T13" fmla="*/ 31392540 h 21600"/>
              <a:gd name="T14" fmla="*/ 64145452 w 21600"/>
              <a:gd name="T15" fmla="*/ 39996478 h 21600"/>
              <a:gd name="T16" fmla="*/ 23363023 w 21600"/>
              <a:gd name="T17" fmla="*/ 125385918 h 21600"/>
              <a:gd name="T18" fmla="*/ 23363023 w 21600"/>
              <a:gd name="T19" fmla="*/ 194761133 h 21600"/>
              <a:gd name="T20" fmla="*/ 23645246 w 21600"/>
              <a:gd name="T21" fmla="*/ 203100602 h 21600"/>
              <a:gd name="T22" fmla="*/ 0 w 21600"/>
              <a:gd name="T23" fmla="*/ 236998693 h 21600"/>
              <a:gd name="T24" fmla="*/ 9272957 w 21600"/>
              <a:gd name="T25" fmla="*/ 250706436 h 21600"/>
              <a:gd name="T26" fmla="*/ 63534281 w 21600"/>
              <a:gd name="T27" fmla="*/ 250706436 h 21600"/>
              <a:gd name="T28" fmla="*/ 63314533 w 21600"/>
              <a:gd name="T29" fmla="*/ 254962705 h 21600"/>
              <a:gd name="T30" fmla="*/ 84532065 w 21600"/>
              <a:gd name="T31" fmla="*/ 286355233 h 21600"/>
              <a:gd name="T32" fmla="*/ 105749513 w 21600"/>
              <a:gd name="T33" fmla="*/ 254962705 h 21600"/>
              <a:gd name="T34" fmla="*/ 105529766 w 21600"/>
              <a:gd name="T35" fmla="*/ 250706436 h 21600"/>
              <a:gd name="T36" fmla="*/ 159908522 w 21600"/>
              <a:gd name="T37" fmla="*/ 250706436 h 21600"/>
              <a:gd name="T38" fmla="*/ 169173962 w 21600"/>
              <a:gd name="T39" fmla="*/ 236998693 h 21600"/>
              <a:gd name="T40" fmla="*/ 145512959 w 21600"/>
              <a:gd name="T41" fmla="*/ 203073433 h 21600"/>
              <a:gd name="T42" fmla="*/ 72721479 w 21600"/>
              <a:gd name="T43" fmla="*/ 31392540 h 21600"/>
              <a:gd name="T44" fmla="*/ 84532065 w 21600"/>
              <a:gd name="T45" fmla="*/ 13920288 h 21600"/>
              <a:gd name="T46" fmla="*/ 96343451 w 21600"/>
              <a:gd name="T47" fmla="*/ 31392540 h 21600"/>
              <a:gd name="T48" fmla="*/ 95802281 w 21600"/>
              <a:gd name="T49" fmla="*/ 36338135 h 21600"/>
              <a:gd name="T50" fmla="*/ 84587024 w 21600"/>
              <a:gd name="T51" fmla="*/ 34799986 h 21600"/>
              <a:gd name="T52" fmla="*/ 73269292 w 21600"/>
              <a:gd name="T53" fmla="*/ 36364156 h 21600"/>
              <a:gd name="T54" fmla="*/ 72721479 w 21600"/>
              <a:gd name="T55" fmla="*/ 31392540 h 21600"/>
              <a:gd name="T56" fmla="*/ 72721479 w 21600"/>
              <a:gd name="T57" fmla="*/ 31392540 h 2160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0" t="0" r="r" b="b"/>
            <a:pathLst>
              <a:path w="21600" h="21600">
                <a:moveTo>
                  <a:pt x="18579" y="15318"/>
                </a:moveTo>
                <a:cubicBezTo>
                  <a:pt x="18603" y="15119"/>
                  <a:pt x="18616" y="14912"/>
                  <a:pt x="18616" y="14691"/>
                </a:cubicBezTo>
                <a:lnTo>
                  <a:pt x="18616" y="9457"/>
                </a:lnTo>
                <a:cubicBezTo>
                  <a:pt x="18616" y="6480"/>
                  <a:pt x="16437" y="3949"/>
                  <a:pt x="13397" y="3013"/>
                </a:cubicBezTo>
                <a:cubicBezTo>
                  <a:pt x="13464" y="2807"/>
                  <a:pt x="13502" y="2592"/>
                  <a:pt x="13502" y="2368"/>
                </a:cubicBezTo>
                <a:cubicBezTo>
                  <a:pt x="13502" y="1061"/>
                  <a:pt x="12289" y="0"/>
                  <a:pt x="10793" y="0"/>
                </a:cubicBezTo>
                <a:cubicBezTo>
                  <a:pt x="9297" y="0"/>
                  <a:pt x="8084" y="1060"/>
                  <a:pt x="8084" y="2368"/>
                </a:cubicBezTo>
                <a:cubicBezTo>
                  <a:pt x="8084" y="2593"/>
                  <a:pt x="8122" y="2810"/>
                  <a:pt x="8190" y="3017"/>
                </a:cubicBezTo>
                <a:cubicBezTo>
                  <a:pt x="5156" y="3956"/>
                  <a:pt x="2983" y="6484"/>
                  <a:pt x="2983" y="9458"/>
                </a:cubicBezTo>
                <a:lnTo>
                  <a:pt x="2983" y="14691"/>
                </a:lnTo>
                <a:cubicBezTo>
                  <a:pt x="2983" y="14912"/>
                  <a:pt x="2996" y="15121"/>
                  <a:pt x="3019" y="15320"/>
                </a:cubicBezTo>
                <a:lnTo>
                  <a:pt x="0" y="17877"/>
                </a:lnTo>
                <a:cubicBezTo>
                  <a:pt x="0" y="18448"/>
                  <a:pt x="530" y="18911"/>
                  <a:pt x="1184" y="18911"/>
                </a:cubicBezTo>
                <a:lnTo>
                  <a:pt x="8112" y="18911"/>
                </a:lnTo>
                <a:cubicBezTo>
                  <a:pt x="8096" y="19017"/>
                  <a:pt x="8084" y="19123"/>
                  <a:pt x="8084" y="19232"/>
                </a:cubicBezTo>
                <a:cubicBezTo>
                  <a:pt x="8084" y="20540"/>
                  <a:pt x="9297" y="21600"/>
                  <a:pt x="10793" y="21600"/>
                </a:cubicBezTo>
                <a:cubicBezTo>
                  <a:pt x="12289" y="21600"/>
                  <a:pt x="13502" y="20540"/>
                  <a:pt x="13502" y="19232"/>
                </a:cubicBezTo>
                <a:cubicBezTo>
                  <a:pt x="13502" y="19123"/>
                  <a:pt x="13490" y="19016"/>
                  <a:pt x="13474" y="18911"/>
                </a:cubicBezTo>
                <a:lnTo>
                  <a:pt x="20417" y="18911"/>
                </a:lnTo>
                <a:cubicBezTo>
                  <a:pt x="21070" y="18911"/>
                  <a:pt x="21600" y="18448"/>
                  <a:pt x="21600" y="17877"/>
                </a:cubicBezTo>
                <a:lnTo>
                  <a:pt x="18579" y="15318"/>
                </a:lnTo>
                <a:close/>
                <a:moveTo>
                  <a:pt x="9285" y="2368"/>
                </a:moveTo>
                <a:cubicBezTo>
                  <a:pt x="9285" y="1641"/>
                  <a:pt x="9962" y="1050"/>
                  <a:pt x="10793" y="1050"/>
                </a:cubicBezTo>
                <a:cubicBezTo>
                  <a:pt x="11624" y="1050"/>
                  <a:pt x="12301" y="1641"/>
                  <a:pt x="12301" y="2368"/>
                </a:cubicBezTo>
                <a:cubicBezTo>
                  <a:pt x="12301" y="2498"/>
                  <a:pt x="12272" y="2622"/>
                  <a:pt x="12232" y="2741"/>
                </a:cubicBezTo>
                <a:cubicBezTo>
                  <a:pt x="11767" y="2666"/>
                  <a:pt x="11289" y="2625"/>
                  <a:pt x="10800" y="2625"/>
                </a:cubicBezTo>
                <a:cubicBezTo>
                  <a:pt x="10306" y="2625"/>
                  <a:pt x="9824" y="2666"/>
                  <a:pt x="9355" y="2743"/>
                </a:cubicBezTo>
                <a:cubicBezTo>
                  <a:pt x="9314" y="2623"/>
                  <a:pt x="9285" y="2499"/>
                  <a:pt x="9285" y="2368"/>
                </a:cubicBezTo>
                <a:close/>
                <a:moveTo>
                  <a:pt x="9285" y="2368"/>
                </a:moveTo>
              </a:path>
            </a:pathLst>
          </a:custGeom>
          <a:solidFill>
            <a:schemeClr val="bg1"/>
          </a:solidFill>
          <a:ln>
            <a:noFill/>
          </a:ln>
        </p:spPr>
        <p:txBody>
          <a:bodyPr anchor="ctr"/>
          <a:lstStyle/>
          <a:p>
            <a:pPr algn="ctr"/>
            <a:endParaRPr dirty="0">
              <a:cs typeface="+mn-ea"/>
              <a:sym typeface="+mn-lt"/>
            </a:endParaRPr>
          </a:p>
        </p:txBody>
      </p:sp>
      <p:sp>
        <p:nvSpPr>
          <p:cNvPr id="19" name="TextBox 43"/>
          <p:cNvSpPr txBox="true"/>
          <p:nvPr/>
        </p:nvSpPr>
        <p:spPr>
          <a:xfrm>
            <a:off x="5718175" y="3496310"/>
            <a:ext cx="4658360" cy="203200"/>
          </a:xfrm>
          <a:prstGeom prst="rect">
            <a:avLst/>
          </a:prstGeom>
          <a:noFill/>
        </p:spPr>
        <p:txBody>
          <a:bodyPr wrap="none" lIns="0" tIns="0" rIns="0" bIns="0" anchor="ctr" anchorCtr="false"/>
          <a:lstStyle/>
          <a:p>
            <a:r>
              <a:rPr lang="en-US" altLang="zh-CN" sz="2400" b="1" dirty="0">
                <a:solidFill>
                  <a:schemeClr val="tx1"/>
                </a:solidFill>
                <a:cs typeface="+mn-ea"/>
                <a:sym typeface="+mn-lt"/>
              </a:rPr>
              <a:t>3. </a:t>
            </a:r>
            <a:r>
              <a:rPr lang="zh-CN" altLang="en-US" sz="2400" b="1" dirty="0">
                <a:solidFill>
                  <a:schemeClr val="tx1"/>
                </a:solidFill>
                <a:ea typeface="宋体" charset="0"/>
                <a:cs typeface="+mn-ea"/>
                <a:sym typeface="+mn-lt"/>
              </a:rPr>
              <a:t>创新及</a:t>
            </a:r>
            <a:r>
              <a:rPr lang="zh-CN" altLang="en-US" sz="2400" b="1" dirty="0">
                <a:solidFill>
                  <a:schemeClr val="tx1"/>
                </a:solidFill>
                <a:cs typeface="+mn-ea"/>
                <a:sym typeface="+mn-lt"/>
              </a:rPr>
              <a:t>不足之处</a:t>
            </a:r>
            <a:endParaRPr lang="zh-CN" altLang="en-US" sz="2400" b="1" dirty="0">
              <a:solidFill>
                <a:schemeClr val="tx1"/>
              </a:solidFill>
              <a:cs typeface="+mn-ea"/>
              <a:sym typeface="+mn-lt"/>
            </a:endParaRPr>
          </a:p>
        </p:txBody>
      </p:sp>
      <p:sp>
        <p:nvSpPr>
          <p:cNvPr id="35" name="Oval 17"/>
          <p:cNvSpPr/>
          <p:nvPr/>
        </p:nvSpPr>
        <p:spPr>
          <a:xfrm>
            <a:off x="4916488" y="4272280"/>
            <a:ext cx="613410" cy="613410"/>
          </a:xfrm>
          <a:prstGeom prst="ellipse">
            <a:avLst/>
          </a:prstGeom>
          <a:solidFill>
            <a:schemeClr val="tx1"/>
          </a:solidFill>
          <a:ln w="28575">
            <a:solidFill>
              <a:schemeClr val="bg1"/>
            </a:solidFill>
          </a:ln>
          <a:effectLst/>
        </p:spPr>
        <p:style>
          <a:lnRef idx="1">
            <a:schemeClr val="accent1"/>
          </a:lnRef>
          <a:fillRef idx="3">
            <a:schemeClr val="accent1"/>
          </a:fillRef>
          <a:effectRef idx="2">
            <a:schemeClr val="accent1"/>
          </a:effectRef>
          <a:fontRef idx="minor">
            <a:schemeClr val="lt1"/>
          </a:fontRef>
        </p:style>
        <p:txBody>
          <a:bodyPr anchor="ctr"/>
          <a:lstStyle/>
          <a:p>
            <a:pPr algn="ctr"/>
            <a:endParaRPr dirty="0">
              <a:cs typeface="+mn-ea"/>
              <a:sym typeface="+mn-lt"/>
            </a:endParaRPr>
          </a:p>
        </p:txBody>
      </p:sp>
      <p:grpSp>
        <p:nvGrpSpPr>
          <p:cNvPr id="36" name="Group 18"/>
          <p:cNvGrpSpPr/>
          <p:nvPr/>
        </p:nvGrpSpPr>
        <p:grpSpPr bwMode="auto">
          <a:xfrm>
            <a:off x="5110480" y="4471035"/>
            <a:ext cx="225425" cy="225425"/>
            <a:chOff x="0" y="0"/>
            <a:chExt cx="577" cy="574"/>
          </a:xfrm>
          <a:solidFill>
            <a:schemeClr val="bg1"/>
          </a:solidFill>
        </p:grpSpPr>
        <p:sp>
          <p:nvSpPr>
            <p:cNvPr id="37" name="Freeform: Shape 19"/>
            <p:cNvSpPr/>
            <p:nvPr/>
          </p:nvSpPr>
          <p:spPr bwMode="auto">
            <a:xfrm>
              <a:off x="368" y="368"/>
              <a:ext cx="205" cy="204"/>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w 21600"/>
                <a:gd name="T19" fmla="*/ 0 h 21600"/>
                <a:gd name="T20" fmla="*/ 0 w 21600"/>
                <a:gd name="T21" fmla="*/ 0 h 21600"/>
                <a:gd name="T22" fmla="*/ 0 w 21600"/>
                <a:gd name="T23" fmla="*/ 0 h 21600"/>
                <a:gd name="T24" fmla="*/ 0 w 21600"/>
                <a:gd name="T25" fmla="*/ 0 h 21600"/>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0" t="0" r="r" b="b"/>
              <a:pathLst>
                <a:path w="21600" h="21600">
                  <a:moveTo>
                    <a:pt x="18447" y="8564"/>
                  </a:moveTo>
                  <a:lnTo>
                    <a:pt x="6893" y="0"/>
                  </a:lnTo>
                  <a:lnTo>
                    <a:pt x="0" y="6909"/>
                  </a:lnTo>
                  <a:lnTo>
                    <a:pt x="8514" y="18507"/>
                  </a:lnTo>
                  <a:cubicBezTo>
                    <a:pt x="10541" y="16972"/>
                    <a:pt x="14706" y="18290"/>
                    <a:pt x="18327" y="21600"/>
                  </a:cubicBezTo>
                  <a:lnTo>
                    <a:pt x="21600" y="18319"/>
                  </a:lnTo>
                  <a:cubicBezTo>
                    <a:pt x="18344" y="14739"/>
                    <a:pt x="17015" y="10625"/>
                    <a:pt x="18447" y="8564"/>
                  </a:cubicBezTo>
                  <a:close/>
                  <a:moveTo>
                    <a:pt x="14477" y="14461"/>
                  </a:moveTo>
                  <a:cubicBezTo>
                    <a:pt x="13723" y="15214"/>
                    <a:pt x="12501" y="15214"/>
                    <a:pt x="11748" y="14461"/>
                  </a:cubicBezTo>
                  <a:cubicBezTo>
                    <a:pt x="10995" y="13705"/>
                    <a:pt x="10995" y="12479"/>
                    <a:pt x="11749" y="11725"/>
                  </a:cubicBezTo>
                  <a:cubicBezTo>
                    <a:pt x="12502" y="10969"/>
                    <a:pt x="13724" y="10969"/>
                    <a:pt x="14477" y="11725"/>
                  </a:cubicBezTo>
                  <a:cubicBezTo>
                    <a:pt x="15230" y="12479"/>
                    <a:pt x="15230" y="13705"/>
                    <a:pt x="14477" y="14461"/>
                  </a:cubicBezTo>
                  <a:close/>
                  <a:moveTo>
                    <a:pt x="14477" y="14461"/>
                  </a:moveTo>
                </a:path>
              </a:pathLst>
            </a:custGeom>
            <a:grpFill/>
            <a:ln>
              <a:noFill/>
            </a:ln>
          </p:spPr>
          <p:txBody>
            <a:bodyPr anchor="ctr"/>
            <a:lstStyle/>
            <a:p>
              <a:pPr algn="ctr"/>
              <a:endParaRPr dirty="0">
                <a:cs typeface="+mn-ea"/>
                <a:sym typeface="+mn-lt"/>
              </a:endParaRPr>
            </a:p>
          </p:txBody>
        </p:sp>
        <p:sp>
          <p:nvSpPr>
            <p:cNvPr id="38" name="Freeform: Shape 20"/>
            <p:cNvSpPr/>
            <p:nvPr/>
          </p:nvSpPr>
          <p:spPr bwMode="auto">
            <a:xfrm>
              <a:off x="328" y="304"/>
              <a:ext cx="107" cy="130"/>
            </a:xfrm>
            <a:custGeom>
              <a:avLst/>
              <a:gdLst>
                <a:gd name="T0" fmla="*/ 0 w 21600"/>
                <a:gd name="T1" fmla="*/ 0 h 21600"/>
                <a:gd name="T2" fmla="*/ 0 w 21600"/>
                <a:gd name="T3" fmla="*/ 0 h 21600"/>
                <a:gd name="T4" fmla="*/ 0 w 21600"/>
                <a:gd name="T5" fmla="*/ 0 h 21600"/>
                <a:gd name="T6" fmla="*/ 0 w 21600"/>
                <a:gd name="T7" fmla="*/ 0 h 21600"/>
                <a:gd name="T8" fmla="*/ 0 w 21600"/>
                <a:gd name="T9" fmla="*/ 0 h 21600"/>
                <a:gd name="T10" fmla="*/ 0 w 21600"/>
                <a:gd name="T11" fmla="*/ 0 h 21600"/>
                <a:gd name="T12" fmla="*/ 0 w 21600"/>
                <a:gd name="T13" fmla="*/ 0 h 21600"/>
                <a:gd name="T14" fmla="*/ 0 w 21600"/>
                <a:gd name="T15" fmla="*/ 0 h 21600"/>
                <a:gd name="T16" fmla="*/ 0 w 21600"/>
                <a:gd name="T17" fmla="*/ 0 h 2160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600" h="21600">
                  <a:moveTo>
                    <a:pt x="14544" y="0"/>
                  </a:moveTo>
                  <a:lnTo>
                    <a:pt x="13967" y="562"/>
                  </a:lnTo>
                  <a:cubicBezTo>
                    <a:pt x="14018" y="3961"/>
                    <a:pt x="12593" y="7264"/>
                    <a:pt x="9866" y="9922"/>
                  </a:cubicBezTo>
                  <a:lnTo>
                    <a:pt x="24" y="19504"/>
                  </a:lnTo>
                  <a:cubicBezTo>
                    <a:pt x="18" y="19554"/>
                    <a:pt x="6" y="19602"/>
                    <a:pt x="0" y="19652"/>
                  </a:cubicBezTo>
                  <a:lnTo>
                    <a:pt x="2371" y="21600"/>
                  </a:lnTo>
                  <a:lnTo>
                    <a:pt x="21600" y="5798"/>
                  </a:lnTo>
                  <a:lnTo>
                    <a:pt x="14544" y="0"/>
                  </a:lnTo>
                  <a:close/>
                  <a:moveTo>
                    <a:pt x="14544" y="0"/>
                  </a:moveTo>
                </a:path>
              </a:pathLst>
            </a:custGeom>
            <a:grpFill/>
            <a:ln>
              <a:noFill/>
            </a:ln>
          </p:spPr>
          <p:txBody>
            <a:bodyPr anchor="ctr"/>
            <a:lstStyle/>
            <a:p>
              <a:pPr algn="ctr"/>
              <a:endParaRPr dirty="0">
                <a:cs typeface="+mn-ea"/>
                <a:sym typeface="+mn-lt"/>
              </a:endParaRPr>
            </a:p>
          </p:txBody>
        </p:sp>
        <p:sp>
          <p:nvSpPr>
            <p:cNvPr id="39" name="Freeform: Shape 21"/>
            <p:cNvSpPr/>
            <p:nvPr/>
          </p:nvSpPr>
          <p:spPr bwMode="auto">
            <a:xfrm>
              <a:off x="0" y="0"/>
              <a:ext cx="297" cy="289"/>
            </a:xfrm>
            <a:custGeom>
              <a:avLst/>
              <a:gdLst>
                <a:gd name="T0" fmla="*/ 0 w 21222"/>
                <a:gd name="T1" fmla="*/ 0 h 21211"/>
                <a:gd name="T2" fmla="*/ 0 w 21222"/>
                <a:gd name="T3" fmla="*/ 0 h 21211"/>
                <a:gd name="T4" fmla="*/ 0 w 21222"/>
                <a:gd name="T5" fmla="*/ 0 h 21211"/>
                <a:gd name="T6" fmla="*/ 0 w 21222"/>
                <a:gd name="T7" fmla="*/ 0 h 21211"/>
                <a:gd name="T8" fmla="*/ 0 w 21222"/>
                <a:gd name="T9" fmla="*/ 0 h 21211"/>
                <a:gd name="T10" fmla="*/ 0 w 21222"/>
                <a:gd name="T11" fmla="*/ 0 h 21211"/>
                <a:gd name="T12" fmla="*/ 0 w 21222"/>
                <a:gd name="T13" fmla="*/ 0 h 21211"/>
                <a:gd name="T14" fmla="*/ 0 w 21222"/>
                <a:gd name="T15" fmla="*/ 0 h 21211"/>
                <a:gd name="T16" fmla="*/ 0 w 21222"/>
                <a:gd name="T17" fmla="*/ 0 h 2121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222" h="21211">
                  <a:moveTo>
                    <a:pt x="15153" y="21211"/>
                  </a:moveTo>
                  <a:lnTo>
                    <a:pt x="17409" y="18463"/>
                  </a:lnTo>
                  <a:cubicBezTo>
                    <a:pt x="18368" y="17292"/>
                    <a:pt x="19694" y="16530"/>
                    <a:pt x="21146" y="16293"/>
                  </a:cubicBezTo>
                  <a:lnTo>
                    <a:pt x="21222" y="16201"/>
                  </a:lnTo>
                  <a:lnTo>
                    <a:pt x="6603" y="1165"/>
                  </a:lnTo>
                  <a:cubicBezTo>
                    <a:pt x="5093" y="-389"/>
                    <a:pt x="2643" y="-389"/>
                    <a:pt x="1133" y="1165"/>
                  </a:cubicBezTo>
                  <a:cubicBezTo>
                    <a:pt x="-378" y="2718"/>
                    <a:pt x="-378" y="5237"/>
                    <a:pt x="1133" y="6791"/>
                  </a:cubicBezTo>
                  <a:lnTo>
                    <a:pt x="15153" y="21211"/>
                  </a:lnTo>
                  <a:close/>
                  <a:moveTo>
                    <a:pt x="15153" y="21211"/>
                  </a:moveTo>
                </a:path>
              </a:pathLst>
            </a:custGeom>
            <a:grpFill/>
            <a:ln>
              <a:noFill/>
            </a:ln>
          </p:spPr>
          <p:txBody>
            <a:bodyPr anchor="ctr"/>
            <a:lstStyle/>
            <a:p>
              <a:pPr algn="ctr"/>
              <a:endParaRPr dirty="0">
                <a:cs typeface="+mn-ea"/>
                <a:sym typeface="+mn-lt"/>
              </a:endParaRPr>
            </a:p>
          </p:txBody>
        </p:sp>
        <p:sp>
          <p:nvSpPr>
            <p:cNvPr id="40" name="Freeform: Shape 22"/>
            <p:cNvSpPr/>
            <p:nvPr/>
          </p:nvSpPr>
          <p:spPr bwMode="auto">
            <a:xfrm>
              <a:off x="0" y="328"/>
              <a:ext cx="298" cy="246"/>
            </a:xfrm>
            <a:custGeom>
              <a:avLst/>
              <a:gdLst>
                <a:gd name="T0" fmla="*/ 0 w 21116"/>
                <a:gd name="T1" fmla="*/ 0 h 21374"/>
                <a:gd name="T2" fmla="*/ 0 w 21116"/>
                <a:gd name="T3" fmla="*/ 0 h 21374"/>
                <a:gd name="T4" fmla="*/ 0 w 21116"/>
                <a:gd name="T5" fmla="*/ 0 h 21374"/>
                <a:gd name="T6" fmla="*/ 0 w 21116"/>
                <a:gd name="T7" fmla="*/ 0 h 21374"/>
                <a:gd name="T8" fmla="*/ 0 w 21116"/>
                <a:gd name="T9" fmla="*/ 0 h 21374"/>
                <a:gd name="T10" fmla="*/ 0 w 21116"/>
                <a:gd name="T11" fmla="*/ 0 h 21374"/>
                <a:gd name="T12" fmla="*/ 0 w 21116"/>
                <a:gd name="T13" fmla="*/ 0 h 21374"/>
                <a:gd name="T14" fmla="*/ 0 w 21116"/>
                <a:gd name="T15" fmla="*/ 0 h 21374"/>
                <a:gd name="T16" fmla="*/ 0 w 21116"/>
                <a:gd name="T17" fmla="*/ 0 h 2137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21116" h="21374">
                  <a:moveTo>
                    <a:pt x="17024" y="721"/>
                  </a:moveTo>
                  <a:cubicBezTo>
                    <a:pt x="16543" y="427"/>
                    <a:pt x="16052" y="191"/>
                    <a:pt x="15571" y="0"/>
                  </a:cubicBezTo>
                  <a:cubicBezTo>
                    <a:pt x="13915" y="235"/>
                    <a:pt x="7378" y="2037"/>
                    <a:pt x="6834" y="8291"/>
                  </a:cubicBezTo>
                  <a:cubicBezTo>
                    <a:pt x="6063" y="17146"/>
                    <a:pt x="1254" y="15657"/>
                    <a:pt x="153" y="15771"/>
                  </a:cubicBezTo>
                  <a:cubicBezTo>
                    <a:pt x="-484" y="15837"/>
                    <a:pt x="743" y="21126"/>
                    <a:pt x="6046" y="21364"/>
                  </a:cubicBezTo>
                  <a:cubicBezTo>
                    <a:pt x="11298" y="21600"/>
                    <a:pt x="20647" y="17485"/>
                    <a:pt x="21032" y="7006"/>
                  </a:cubicBezTo>
                  <a:lnTo>
                    <a:pt x="21116" y="6884"/>
                  </a:lnTo>
                  <a:cubicBezTo>
                    <a:pt x="20449" y="3612"/>
                    <a:pt x="18811" y="1844"/>
                    <a:pt x="17024" y="721"/>
                  </a:cubicBezTo>
                  <a:close/>
                  <a:moveTo>
                    <a:pt x="17024" y="721"/>
                  </a:moveTo>
                </a:path>
              </a:pathLst>
            </a:custGeom>
            <a:grpFill/>
            <a:ln>
              <a:noFill/>
            </a:ln>
          </p:spPr>
          <p:txBody>
            <a:bodyPr anchor="ctr"/>
            <a:lstStyle/>
            <a:p>
              <a:pPr algn="ctr"/>
              <a:endParaRPr dirty="0">
                <a:cs typeface="+mn-ea"/>
                <a:sym typeface="+mn-lt"/>
              </a:endParaRPr>
            </a:p>
          </p:txBody>
        </p:sp>
        <p:sp>
          <p:nvSpPr>
            <p:cNvPr id="41" name="Freeform: Shape 23"/>
            <p:cNvSpPr/>
            <p:nvPr/>
          </p:nvSpPr>
          <p:spPr bwMode="auto">
            <a:xfrm>
              <a:off x="240" y="0"/>
              <a:ext cx="337" cy="385"/>
            </a:xfrm>
            <a:custGeom>
              <a:avLst/>
              <a:gdLst>
                <a:gd name="T0" fmla="*/ 0 w 21345"/>
                <a:gd name="T1" fmla="*/ 0 h 21376"/>
                <a:gd name="T2" fmla="*/ 0 w 21345"/>
                <a:gd name="T3" fmla="*/ 0 h 21376"/>
                <a:gd name="T4" fmla="*/ 0 w 21345"/>
                <a:gd name="T5" fmla="*/ 0 h 21376"/>
                <a:gd name="T6" fmla="*/ 0 w 21345"/>
                <a:gd name="T7" fmla="*/ 0 h 21376"/>
                <a:gd name="T8" fmla="*/ 0 w 21345"/>
                <a:gd name="T9" fmla="*/ 0 h 21376"/>
                <a:gd name="T10" fmla="*/ 0 w 21345"/>
                <a:gd name="T11" fmla="*/ 0 h 21376"/>
                <a:gd name="T12" fmla="*/ 0 w 21345"/>
                <a:gd name="T13" fmla="*/ 0 h 21376"/>
                <a:gd name="T14" fmla="*/ 0 w 21345"/>
                <a:gd name="T15" fmla="*/ 0 h 21376"/>
                <a:gd name="T16" fmla="*/ 0 w 21345"/>
                <a:gd name="T17" fmla="*/ 0 h 21376"/>
                <a:gd name="T18" fmla="*/ 0 w 21345"/>
                <a:gd name="T19" fmla="*/ 0 h 21376"/>
                <a:gd name="T20" fmla="*/ 0 w 21345"/>
                <a:gd name="T21" fmla="*/ 0 h 21376"/>
                <a:gd name="T22" fmla="*/ 0 w 21345"/>
                <a:gd name="T23" fmla="*/ 0 h 2137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21345" h="21376">
                  <a:moveTo>
                    <a:pt x="7963" y="16438"/>
                  </a:moveTo>
                  <a:lnTo>
                    <a:pt x="20844" y="3060"/>
                  </a:lnTo>
                  <a:cubicBezTo>
                    <a:pt x="21600" y="2274"/>
                    <a:pt x="21488" y="1102"/>
                    <a:pt x="20592" y="438"/>
                  </a:cubicBezTo>
                  <a:cubicBezTo>
                    <a:pt x="19696" y="-224"/>
                    <a:pt x="18359" y="-125"/>
                    <a:pt x="17602" y="661"/>
                  </a:cubicBezTo>
                  <a:lnTo>
                    <a:pt x="4720" y="14039"/>
                  </a:lnTo>
                  <a:cubicBezTo>
                    <a:pt x="3698" y="14005"/>
                    <a:pt x="2666" y="14368"/>
                    <a:pt x="1957" y="15106"/>
                  </a:cubicBezTo>
                  <a:lnTo>
                    <a:pt x="0" y="17139"/>
                  </a:lnTo>
                  <a:cubicBezTo>
                    <a:pt x="266" y="17232"/>
                    <a:pt x="533" y="17334"/>
                    <a:pt x="800" y="17450"/>
                  </a:cubicBezTo>
                  <a:cubicBezTo>
                    <a:pt x="2456" y="18154"/>
                    <a:pt x="4079" y="19406"/>
                    <a:pt x="4942" y="21376"/>
                  </a:cubicBezTo>
                  <a:lnTo>
                    <a:pt x="7225" y="19005"/>
                  </a:lnTo>
                  <a:cubicBezTo>
                    <a:pt x="7936" y="18266"/>
                    <a:pt x="8172" y="17316"/>
                    <a:pt x="7963" y="16438"/>
                  </a:cubicBezTo>
                  <a:close/>
                  <a:moveTo>
                    <a:pt x="7963" y="16438"/>
                  </a:moveTo>
                </a:path>
              </a:pathLst>
            </a:custGeom>
            <a:grpFill/>
            <a:ln>
              <a:noFill/>
            </a:ln>
          </p:spPr>
          <p:txBody>
            <a:bodyPr anchor="ctr"/>
            <a:lstStyle/>
            <a:p>
              <a:pPr algn="ctr"/>
              <a:endParaRPr dirty="0">
                <a:cs typeface="+mn-ea"/>
                <a:sym typeface="+mn-lt"/>
              </a:endParaRPr>
            </a:p>
          </p:txBody>
        </p:sp>
      </p:grpSp>
      <p:sp>
        <p:nvSpPr>
          <p:cNvPr id="17" name="TextBox 46"/>
          <p:cNvSpPr txBox="true"/>
          <p:nvPr/>
        </p:nvSpPr>
        <p:spPr>
          <a:xfrm>
            <a:off x="5718175" y="4472940"/>
            <a:ext cx="4658360" cy="203200"/>
          </a:xfrm>
          <a:prstGeom prst="rect">
            <a:avLst/>
          </a:prstGeom>
          <a:noFill/>
        </p:spPr>
        <p:txBody>
          <a:bodyPr wrap="none" lIns="0" tIns="0" rIns="0" bIns="0" anchor="ctr" anchorCtr="false"/>
          <a:lstStyle/>
          <a:p>
            <a:r>
              <a:rPr lang="en-US" altLang="zh-CN" sz="2400" b="1" dirty="0">
                <a:solidFill>
                  <a:schemeClr val="tx1"/>
                </a:solidFill>
                <a:cs typeface="+mn-ea"/>
                <a:sym typeface="+mn-lt"/>
              </a:rPr>
              <a:t>4. </a:t>
            </a:r>
            <a:r>
              <a:rPr lang="zh-CN" altLang="en-US" sz="2400" b="1" dirty="0">
                <a:solidFill>
                  <a:schemeClr val="tx1"/>
                </a:solidFill>
                <a:cs typeface="+mn-ea"/>
                <a:sym typeface="+mn-lt"/>
              </a:rPr>
              <a:t>目标计划</a:t>
            </a:r>
            <a:endParaRPr lang="zh-CN" altLang="en-US" sz="2400" b="1" dirty="0">
              <a:solidFill>
                <a:schemeClr val="tx1"/>
              </a:solidFill>
              <a:cs typeface="+mn-ea"/>
              <a:sym typeface="+mn-lt"/>
            </a:endParaRPr>
          </a:p>
        </p:txBody>
      </p:sp>
      <p:grpSp>
        <p:nvGrpSpPr>
          <p:cNvPr id="5" name="Group 5"/>
          <p:cNvGrpSpPr/>
          <p:nvPr/>
        </p:nvGrpSpPr>
        <p:grpSpPr>
          <a:xfrm>
            <a:off x="1413983" y="2811413"/>
            <a:ext cx="1822450" cy="1003201"/>
            <a:chOff x="5555940" y="390392"/>
            <a:chExt cx="1822687" cy="1002967"/>
          </a:xfrm>
        </p:grpSpPr>
        <p:sp>
          <p:nvSpPr>
            <p:cNvPr id="46" name="TextBox 2"/>
            <p:cNvSpPr txBox="true"/>
            <p:nvPr/>
          </p:nvSpPr>
          <p:spPr>
            <a:xfrm>
              <a:off x="5555940" y="390392"/>
              <a:ext cx="1822687" cy="492645"/>
            </a:xfrm>
            <a:prstGeom prst="rect">
              <a:avLst/>
            </a:prstGeom>
            <a:noFill/>
          </p:spPr>
          <p:txBody>
            <a:bodyPr wrap="square" lIns="0" tIns="0" rIns="0" bIns="0"/>
            <a:lstStyle/>
            <a:p>
              <a:r>
                <a:rPr lang="zh-CN" altLang="en-US" sz="5400" b="1" dirty="0">
                  <a:solidFill>
                    <a:schemeClr val="tx1"/>
                  </a:solidFill>
                  <a:cs typeface="+mn-ea"/>
                  <a:sym typeface="+mn-lt"/>
                </a:rPr>
                <a:t>目录</a:t>
              </a:r>
              <a:endParaRPr lang="zh-CN" altLang="en-US" sz="5400" b="1" dirty="0">
                <a:solidFill>
                  <a:schemeClr val="tx1"/>
                </a:solidFill>
                <a:cs typeface="+mn-ea"/>
                <a:sym typeface="+mn-lt"/>
              </a:endParaRPr>
            </a:p>
          </p:txBody>
        </p:sp>
        <p:sp>
          <p:nvSpPr>
            <p:cNvPr id="47" name="TextBox 3"/>
            <p:cNvSpPr txBox="true"/>
            <p:nvPr/>
          </p:nvSpPr>
          <p:spPr>
            <a:xfrm>
              <a:off x="5555940" y="1116360"/>
              <a:ext cx="1269578" cy="276999"/>
            </a:xfrm>
            <a:prstGeom prst="rect">
              <a:avLst/>
            </a:prstGeom>
            <a:noFill/>
          </p:spPr>
          <p:txBody>
            <a:bodyPr wrap="none" lIns="0" tIns="0" rIns="0" bIns="0">
              <a:noAutofit/>
            </a:bodyPr>
            <a:lstStyle/>
            <a:p>
              <a:r>
                <a:rPr lang="en-US" altLang="zh-CN" sz="3600" dirty="0">
                  <a:solidFill>
                    <a:schemeClr val="bg2">
                      <a:lumMod val="50000"/>
                    </a:schemeClr>
                  </a:solidFill>
                  <a:cs typeface="+mn-ea"/>
                  <a:sym typeface="+mn-lt"/>
                </a:rPr>
                <a:t>CONTENTS</a:t>
              </a:r>
              <a:endParaRPr lang="en-US" altLang="zh-CN" sz="3600" dirty="0">
                <a:solidFill>
                  <a:schemeClr val="bg2">
                    <a:lumMod val="50000"/>
                  </a:schemeClr>
                </a:solidFill>
                <a:cs typeface="+mn-ea"/>
                <a:sym typeface="+mn-lt"/>
              </a:endParaRPr>
            </a:p>
          </p:txBody>
        </p:sp>
      </p:grpSp>
      <p:sp>
        <p:nvSpPr>
          <p:cNvPr id="11" name="椭圆 10"/>
          <p:cNvSpPr/>
          <p:nvPr/>
        </p:nvSpPr>
        <p:spPr>
          <a:xfrm>
            <a:off x="4973320" y="5242560"/>
            <a:ext cx="594360" cy="59436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sz="1600" dirty="0">
              <a:cs typeface="+mn-ea"/>
              <a:sym typeface="+mn-lt"/>
            </a:endParaRPr>
          </a:p>
        </p:txBody>
      </p:sp>
      <p:grpSp>
        <p:nvGrpSpPr>
          <p:cNvPr id="12" name="组合 11"/>
          <p:cNvGrpSpPr/>
          <p:nvPr/>
        </p:nvGrpSpPr>
        <p:grpSpPr>
          <a:xfrm>
            <a:off x="5133975" y="5422265"/>
            <a:ext cx="273050" cy="234950"/>
            <a:chOff x="1941513" y="2401886"/>
            <a:chExt cx="273050" cy="234951"/>
          </a:xfrm>
          <a:solidFill>
            <a:schemeClr val="bg1"/>
          </a:solidFill>
        </p:grpSpPr>
        <p:sp>
          <p:nvSpPr>
            <p:cNvPr id="13" name="椭圆 12"/>
            <p:cNvSpPr/>
            <p:nvPr/>
          </p:nvSpPr>
          <p:spPr bwMode="auto">
            <a:xfrm>
              <a:off x="1941513" y="2401886"/>
              <a:ext cx="180975" cy="68263"/>
            </a:xfrm>
            <a:prstGeom prst="ellipse">
              <a:avLst/>
            </a:prstGeom>
            <a:grpFill/>
            <a:ln w="9525">
              <a:noFill/>
              <a:round/>
            </a:ln>
          </p:spPr>
          <p:txBody>
            <a:bodyPr anchor="ctr"/>
            <a:p>
              <a:pPr algn="ctr"/>
              <a:endParaRPr sz="1600" dirty="0">
                <a:cs typeface="+mn-ea"/>
                <a:sym typeface="+mn-lt"/>
              </a:endParaRPr>
            </a:p>
          </p:txBody>
        </p:sp>
        <p:sp>
          <p:nvSpPr>
            <p:cNvPr id="14" name="任意多边形 21"/>
            <p:cNvSpPr/>
            <p:nvPr/>
          </p:nvSpPr>
          <p:spPr bwMode="auto">
            <a:xfrm>
              <a:off x="1941513" y="2459036"/>
              <a:ext cx="180975" cy="46038"/>
            </a:xfrm>
            <a:custGeom>
              <a:avLst/>
              <a:gdLst/>
              <a:ahLst/>
              <a:cxnLst>
                <a:cxn ang="0">
                  <a:pos x="40" y="20"/>
                </a:cxn>
                <a:cxn ang="0">
                  <a:pos x="79" y="5"/>
                </a:cxn>
                <a:cxn ang="0">
                  <a:pos x="78" y="1"/>
                </a:cxn>
                <a:cxn ang="0">
                  <a:pos x="77" y="1"/>
                </a:cxn>
                <a:cxn ang="0">
                  <a:pos x="69" y="5"/>
                </a:cxn>
                <a:cxn ang="0">
                  <a:pos x="40" y="9"/>
                </a:cxn>
                <a:cxn ang="0">
                  <a:pos x="10" y="5"/>
                </a:cxn>
                <a:cxn ang="0">
                  <a:pos x="2" y="0"/>
                </a:cxn>
                <a:cxn ang="0">
                  <a:pos x="1" y="1"/>
                </a:cxn>
                <a:cxn ang="0">
                  <a:pos x="0" y="5"/>
                </a:cxn>
                <a:cxn ang="0">
                  <a:pos x="40" y="20"/>
                </a:cxn>
              </a:cxnLst>
              <a:rect l="0" t="0" r="r" b="b"/>
              <a:pathLst>
                <a:path w="79" h="20">
                  <a:moveTo>
                    <a:pt x="40" y="20"/>
                  </a:moveTo>
                  <a:cubicBezTo>
                    <a:pt x="61" y="20"/>
                    <a:pt x="79" y="13"/>
                    <a:pt x="79" y="5"/>
                  </a:cubicBezTo>
                  <a:cubicBezTo>
                    <a:pt x="79" y="3"/>
                    <a:pt x="79" y="2"/>
                    <a:pt x="78" y="1"/>
                  </a:cubicBezTo>
                  <a:cubicBezTo>
                    <a:pt x="78" y="1"/>
                    <a:pt x="77" y="0"/>
                    <a:pt x="77" y="1"/>
                  </a:cubicBezTo>
                  <a:cubicBezTo>
                    <a:pt x="74" y="2"/>
                    <a:pt x="72" y="3"/>
                    <a:pt x="69" y="5"/>
                  </a:cubicBezTo>
                  <a:cubicBezTo>
                    <a:pt x="61" y="8"/>
                    <a:pt x="51" y="9"/>
                    <a:pt x="40" y="9"/>
                  </a:cubicBezTo>
                  <a:cubicBezTo>
                    <a:pt x="29" y="9"/>
                    <a:pt x="18" y="8"/>
                    <a:pt x="10" y="5"/>
                  </a:cubicBezTo>
                  <a:cubicBezTo>
                    <a:pt x="7" y="3"/>
                    <a:pt x="5" y="2"/>
                    <a:pt x="2" y="0"/>
                  </a:cubicBezTo>
                  <a:cubicBezTo>
                    <a:pt x="2" y="0"/>
                    <a:pt x="2" y="1"/>
                    <a:pt x="1" y="1"/>
                  </a:cubicBezTo>
                  <a:cubicBezTo>
                    <a:pt x="1" y="2"/>
                    <a:pt x="0" y="3"/>
                    <a:pt x="0" y="5"/>
                  </a:cubicBezTo>
                  <a:cubicBezTo>
                    <a:pt x="0" y="13"/>
                    <a:pt x="18" y="20"/>
                    <a:pt x="40" y="20"/>
                  </a:cubicBezTo>
                </a:path>
              </a:pathLst>
            </a:custGeom>
            <a:grpFill/>
            <a:ln w="9525">
              <a:noFill/>
              <a:round/>
            </a:ln>
          </p:spPr>
          <p:txBody>
            <a:bodyPr anchor="ctr"/>
            <a:p>
              <a:pPr algn="ctr"/>
              <a:endParaRPr sz="1600" dirty="0">
                <a:cs typeface="+mn-ea"/>
                <a:sym typeface="+mn-lt"/>
              </a:endParaRPr>
            </a:p>
          </p:txBody>
        </p:sp>
        <p:sp>
          <p:nvSpPr>
            <p:cNvPr id="15" name="任意多边形 22"/>
            <p:cNvSpPr/>
            <p:nvPr/>
          </p:nvSpPr>
          <p:spPr bwMode="auto">
            <a:xfrm>
              <a:off x="1941513" y="2562224"/>
              <a:ext cx="127000" cy="46038"/>
            </a:xfrm>
            <a:custGeom>
              <a:avLst/>
              <a:gdLst/>
              <a:ahLst/>
              <a:cxnLst>
                <a:cxn ang="0">
                  <a:pos x="51" y="9"/>
                </a:cxn>
                <a:cxn ang="0">
                  <a:pos x="50" y="9"/>
                </a:cxn>
                <a:cxn ang="0">
                  <a:pos x="40" y="9"/>
                </a:cxn>
                <a:cxn ang="0">
                  <a:pos x="10" y="5"/>
                </a:cxn>
                <a:cxn ang="0">
                  <a:pos x="3" y="1"/>
                </a:cxn>
                <a:cxn ang="0">
                  <a:pos x="1" y="1"/>
                </a:cxn>
                <a:cxn ang="0">
                  <a:pos x="0" y="5"/>
                </a:cxn>
                <a:cxn ang="0">
                  <a:pos x="40" y="20"/>
                </a:cxn>
                <a:cxn ang="0">
                  <a:pos x="54" y="19"/>
                </a:cxn>
                <a:cxn ang="0">
                  <a:pos x="55" y="18"/>
                </a:cxn>
                <a:cxn ang="0">
                  <a:pos x="51" y="9"/>
                </a:cxn>
              </a:cxnLst>
              <a:rect l="0" t="0" r="r" b="b"/>
              <a:pathLst>
                <a:path w="55" h="20">
                  <a:moveTo>
                    <a:pt x="51" y="9"/>
                  </a:moveTo>
                  <a:cubicBezTo>
                    <a:pt x="51" y="9"/>
                    <a:pt x="51" y="9"/>
                    <a:pt x="50" y="9"/>
                  </a:cubicBezTo>
                  <a:cubicBezTo>
                    <a:pt x="47" y="9"/>
                    <a:pt x="43" y="9"/>
                    <a:pt x="40" y="9"/>
                  </a:cubicBezTo>
                  <a:cubicBezTo>
                    <a:pt x="29" y="9"/>
                    <a:pt x="18" y="8"/>
                    <a:pt x="10" y="5"/>
                  </a:cubicBezTo>
                  <a:cubicBezTo>
                    <a:pt x="7" y="3"/>
                    <a:pt x="5" y="3"/>
                    <a:pt x="3" y="1"/>
                  </a:cubicBezTo>
                  <a:cubicBezTo>
                    <a:pt x="2" y="0"/>
                    <a:pt x="1" y="1"/>
                    <a:pt x="1" y="1"/>
                  </a:cubicBezTo>
                  <a:cubicBezTo>
                    <a:pt x="1" y="2"/>
                    <a:pt x="0" y="3"/>
                    <a:pt x="0" y="5"/>
                  </a:cubicBezTo>
                  <a:cubicBezTo>
                    <a:pt x="0" y="13"/>
                    <a:pt x="18" y="20"/>
                    <a:pt x="40" y="20"/>
                  </a:cubicBezTo>
                  <a:cubicBezTo>
                    <a:pt x="44" y="20"/>
                    <a:pt x="50" y="20"/>
                    <a:pt x="54" y="19"/>
                  </a:cubicBezTo>
                  <a:cubicBezTo>
                    <a:pt x="55" y="19"/>
                    <a:pt x="55" y="19"/>
                    <a:pt x="55" y="18"/>
                  </a:cubicBezTo>
                  <a:cubicBezTo>
                    <a:pt x="53" y="16"/>
                    <a:pt x="51" y="12"/>
                    <a:pt x="51" y="9"/>
                  </a:cubicBezTo>
                </a:path>
              </a:pathLst>
            </a:custGeom>
            <a:grpFill/>
            <a:ln w="9525">
              <a:noFill/>
              <a:round/>
            </a:ln>
          </p:spPr>
          <p:txBody>
            <a:bodyPr anchor="ctr"/>
            <a:p>
              <a:pPr algn="ctr"/>
              <a:endParaRPr sz="1600" dirty="0">
                <a:cs typeface="+mn-ea"/>
                <a:sym typeface="+mn-lt"/>
              </a:endParaRPr>
            </a:p>
          </p:txBody>
        </p:sp>
        <p:sp>
          <p:nvSpPr>
            <p:cNvPr id="16" name="任意多边形 23"/>
            <p:cNvSpPr/>
            <p:nvPr/>
          </p:nvSpPr>
          <p:spPr bwMode="auto">
            <a:xfrm>
              <a:off x="1941513" y="2527299"/>
              <a:ext cx="117475" cy="46038"/>
            </a:xfrm>
            <a:custGeom>
              <a:avLst/>
              <a:gdLst/>
              <a:ahLst/>
              <a:cxnLst>
                <a:cxn ang="0">
                  <a:pos x="40" y="20"/>
                </a:cxn>
                <a:cxn ang="0">
                  <a:pos x="49" y="19"/>
                </a:cxn>
                <a:cxn ang="0">
                  <a:pos x="50" y="19"/>
                </a:cxn>
                <a:cxn ang="0">
                  <a:pos x="51" y="10"/>
                </a:cxn>
                <a:cxn ang="0">
                  <a:pos x="51" y="9"/>
                </a:cxn>
                <a:cxn ang="0">
                  <a:pos x="40" y="9"/>
                </a:cxn>
                <a:cxn ang="0">
                  <a:pos x="10" y="5"/>
                </a:cxn>
                <a:cxn ang="0">
                  <a:pos x="3" y="1"/>
                </a:cxn>
                <a:cxn ang="0">
                  <a:pos x="1" y="1"/>
                </a:cxn>
                <a:cxn ang="0">
                  <a:pos x="0" y="5"/>
                </a:cxn>
                <a:cxn ang="0">
                  <a:pos x="40" y="20"/>
                </a:cxn>
              </a:cxnLst>
              <a:rect l="0" t="0" r="r" b="b"/>
              <a:pathLst>
                <a:path w="51" h="20">
                  <a:moveTo>
                    <a:pt x="40" y="20"/>
                  </a:moveTo>
                  <a:cubicBezTo>
                    <a:pt x="44" y="20"/>
                    <a:pt x="47" y="20"/>
                    <a:pt x="49" y="19"/>
                  </a:cubicBezTo>
                  <a:cubicBezTo>
                    <a:pt x="50" y="19"/>
                    <a:pt x="50" y="19"/>
                    <a:pt x="50" y="19"/>
                  </a:cubicBezTo>
                  <a:cubicBezTo>
                    <a:pt x="50" y="16"/>
                    <a:pt x="50" y="13"/>
                    <a:pt x="51" y="10"/>
                  </a:cubicBezTo>
                  <a:cubicBezTo>
                    <a:pt x="51" y="9"/>
                    <a:pt x="51" y="9"/>
                    <a:pt x="51" y="9"/>
                  </a:cubicBezTo>
                  <a:cubicBezTo>
                    <a:pt x="47" y="9"/>
                    <a:pt x="44" y="9"/>
                    <a:pt x="40" y="9"/>
                  </a:cubicBezTo>
                  <a:cubicBezTo>
                    <a:pt x="29" y="9"/>
                    <a:pt x="18" y="8"/>
                    <a:pt x="10" y="5"/>
                  </a:cubicBezTo>
                  <a:cubicBezTo>
                    <a:pt x="7" y="3"/>
                    <a:pt x="5" y="3"/>
                    <a:pt x="3" y="1"/>
                  </a:cubicBezTo>
                  <a:cubicBezTo>
                    <a:pt x="2" y="0"/>
                    <a:pt x="1" y="1"/>
                    <a:pt x="1" y="1"/>
                  </a:cubicBezTo>
                  <a:cubicBezTo>
                    <a:pt x="1" y="2"/>
                    <a:pt x="0" y="3"/>
                    <a:pt x="0" y="5"/>
                  </a:cubicBezTo>
                  <a:cubicBezTo>
                    <a:pt x="0" y="13"/>
                    <a:pt x="18" y="20"/>
                    <a:pt x="40" y="20"/>
                  </a:cubicBezTo>
                </a:path>
              </a:pathLst>
            </a:custGeom>
            <a:grpFill/>
            <a:ln w="9525">
              <a:noFill/>
              <a:round/>
            </a:ln>
          </p:spPr>
          <p:txBody>
            <a:bodyPr anchor="ctr"/>
            <a:p>
              <a:pPr algn="ctr"/>
              <a:endParaRPr sz="1600" dirty="0">
                <a:cs typeface="+mn-ea"/>
                <a:sym typeface="+mn-lt"/>
              </a:endParaRPr>
            </a:p>
          </p:txBody>
        </p:sp>
        <p:sp>
          <p:nvSpPr>
            <p:cNvPr id="18" name="任意多边形 24"/>
            <p:cNvSpPr/>
            <p:nvPr/>
          </p:nvSpPr>
          <p:spPr bwMode="auto">
            <a:xfrm>
              <a:off x="1941513" y="2492374"/>
              <a:ext cx="142875" cy="46038"/>
            </a:xfrm>
            <a:custGeom>
              <a:avLst/>
              <a:gdLst/>
              <a:ahLst/>
              <a:cxnLst>
                <a:cxn ang="0">
                  <a:pos x="61" y="8"/>
                </a:cxn>
                <a:cxn ang="0">
                  <a:pos x="61" y="7"/>
                </a:cxn>
                <a:cxn ang="0">
                  <a:pos x="40" y="9"/>
                </a:cxn>
                <a:cxn ang="0">
                  <a:pos x="10" y="5"/>
                </a:cxn>
                <a:cxn ang="0">
                  <a:pos x="3" y="1"/>
                </a:cxn>
                <a:cxn ang="0">
                  <a:pos x="1" y="1"/>
                </a:cxn>
                <a:cxn ang="0">
                  <a:pos x="0" y="5"/>
                </a:cxn>
                <a:cxn ang="0">
                  <a:pos x="40" y="20"/>
                </a:cxn>
                <a:cxn ang="0">
                  <a:pos x="52" y="19"/>
                </a:cxn>
                <a:cxn ang="0">
                  <a:pos x="53" y="18"/>
                </a:cxn>
                <a:cxn ang="0">
                  <a:pos x="61" y="8"/>
                </a:cxn>
              </a:cxnLst>
              <a:rect l="0" t="0" r="r" b="b"/>
              <a:pathLst>
                <a:path w="62" h="20">
                  <a:moveTo>
                    <a:pt x="61" y="8"/>
                  </a:moveTo>
                  <a:cubicBezTo>
                    <a:pt x="61" y="8"/>
                    <a:pt x="62" y="7"/>
                    <a:pt x="61" y="7"/>
                  </a:cubicBezTo>
                  <a:cubicBezTo>
                    <a:pt x="54" y="9"/>
                    <a:pt x="48" y="9"/>
                    <a:pt x="40" y="9"/>
                  </a:cubicBezTo>
                  <a:cubicBezTo>
                    <a:pt x="29" y="9"/>
                    <a:pt x="18" y="8"/>
                    <a:pt x="10" y="5"/>
                  </a:cubicBezTo>
                  <a:cubicBezTo>
                    <a:pt x="7" y="3"/>
                    <a:pt x="5" y="2"/>
                    <a:pt x="3" y="1"/>
                  </a:cubicBezTo>
                  <a:cubicBezTo>
                    <a:pt x="2" y="0"/>
                    <a:pt x="2" y="1"/>
                    <a:pt x="1" y="1"/>
                  </a:cubicBezTo>
                  <a:cubicBezTo>
                    <a:pt x="1" y="2"/>
                    <a:pt x="0" y="3"/>
                    <a:pt x="0" y="5"/>
                  </a:cubicBezTo>
                  <a:cubicBezTo>
                    <a:pt x="0" y="13"/>
                    <a:pt x="18" y="20"/>
                    <a:pt x="40" y="20"/>
                  </a:cubicBezTo>
                  <a:cubicBezTo>
                    <a:pt x="44" y="20"/>
                    <a:pt x="48" y="20"/>
                    <a:pt x="52" y="19"/>
                  </a:cubicBezTo>
                  <a:cubicBezTo>
                    <a:pt x="53" y="19"/>
                    <a:pt x="53" y="18"/>
                    <a:pt x="53" y="18"/>
                  </a:cubicBezTo>
                  <a:cubicBezTo>
                    <a:pt x="55" y="14"/>
                    <a:pt x="58" y="11"/>
                    <a:pt x="61" y="8"/>
                  </a:cubicBezTo>
                </a:path>
              </a:pathLst>
            </a:custGeom>
            <a:grpFill/>
            <a:ln w="9525">
              <a:noFill/>
              <a:round/>
            </a:ln>
          </p:spPr>
          <p:txBody>
            <a:bodyPr anchor="ctr"/>
            <a:p>
              <a:pPr algn="ctr"/>
              <a:endParaRPr sz="1600" dirty="0">
                <a:cs typeface="+mn-ea"/>
                <a:sym typeface="+mn-lt"/>
              </a:endParaRPr>
            </a:p>
          </p:txBody>
        </p:sp>
        <p:sp>
          <p:nvSpPr>
            <p:cNvPr id="20" name="任意多边形 25"/>
            <p:cNvSpPr/>
            <p:nvPr/>
          </p:nvSpPr>
          <p:spPr bwMode="auto">
            <a:xfrm>
              <a:off x="2125663" y="2528887"/>
              <a:ext cx="36512" cy="76200"/>
            </a:xfrm>
            <a:custGeom>
              <a:avLst/>
              <a:gdLst/>
              <a:ahLst/>
              <a:cxnLst>
                <a:cxn ang="0">
                  <a:pos x="10" y="14"/>
                </a:cxn>
                <a:cxn ang="0">
                  <a:pos x="5" y="10"/>
                </a:cxn>
                <a:cxn ang="0">
                  <a:pos x="9" y="8"/>
                </a:cxn>
                <a:cxn ang="0">
                  <a:pos x="13" y="9"/>
                </a:cxn>
                <a:cxn ang="0">
                  <a:pos x="13" y="9"/>
                </a:cxn>
                <a:cxn ang="0">
                  <a:pos x="15" y="8"/>
                </a:cxn>
                <a:cxn ang="0">
                  <a:pos x="15" y="6"/>
                </a:cxn>
                <a:cxn ang="0">
                  <a:pos x="15" y="5"/>
                </a:cxn>
                <a:cxn ang="0">
                  <a:pos x="10" y="4"/>
                </a:cxn>
                <a:cxn ang="0">
                  <a:pos x="10" y="4"/>
                </a:cxn>
                <a:cxn ang="0">
                  <a:pos x="10" y="1"/>
                </a:cxn>
                <a:cxn ang="0">
                  <a:pos x="9" y="0"/>
                </a:cxn>
                <a:cxn ang="0">
                  <a:pos x="8" y="0"/>
                </a:cxn>
                <a:cxn ang="0">
                  <a:pos x="7" y="1"/>
                </a:cxn>
                <a:cxn ang="0">
                  <a:pos x="7" y="4"/>
                </a:cxn>
                <a:cxn ang="0">
                  <a:pos x="6" y="4"/>
                </a:cxn>
                <a:cxn ang="0">
                  <a:pos x="1" y="11"/>
                </a:cxn>
                <a:cxn ang="0">
                  <a:pos x="7" y="18"/>
                </a:cxn>
                <a:cxn ang="0">
                  <a:pos x="11" y="22"/>
                </a:cxn>
                <a:cxn ang="0">
                  <a:pos x="7" y="25"/>
                </a:cxn>
                <a:cxn ang="0">
                  <a:pos x="3" y="24"/>
                </a:cxn>
                <a:cxn ang="0">
                  <a:pos x="2" y="23"/>
                </a:cxn>
                <a:cxn ang="0">
                  <a:pos x="1" y="24"/>
                </a:cxn>
                <a:cxn ang="0">
                  <a:pos x="0" y="26"/>
                </a:cxn>
                <a:cxn ang="0">
                  <a:pos x="1" y="27"/>
                </a:cxn>
                <a:cxn ang="0">
                  <a:pos x="6" y="29"/>
                </a:cxn>
                <a:cxn ang="0">
                  <a:pos x="6" y="29"/>
                </a:cxn>
                <a:cxn ang="0">
                  <a:pos x="6" y="31"/>
                </a:cxn>
                <a:cxn ang="0">
                  <a:pos x="8" y="33"/>
                </a:cxn>
                <a:cxn ang="0">
                  <a:pos x="9" y="33"/>
                </a:cxn>
                <a:cxn ang="0">
                  <a:pos x="10" y="31"/>
                </a:cxn>
                <a:cxn ang="0">
                  <a:pos x="10" y="29"/>
                </a:cxn>
                <a:cxn ang="0">
                  <a:pos x="10" y="28"/>
                </a:cxn>
                <a:cxn ang="0">
                  <a:pos x="16" y="21"/>
                </a:cxn>
                <a:cxn ang="0">
                  <a:pos x="10" y="14"/>
                </a:cxn>
              </a:cxnLst>
              <a:rect l="0" t="0" r="r" b="b"/>
              <a:pathLst>
                <a:path w="16" h="33">
                  <a:moveTo>
                    <a:pt x="10" y="14"/>
                  </a:moveTo>
                  <a:cubicBezTo>
                    <a:pt x="6" y="13"/>
                    <a:pt x="5" y="12"/>
                    <a:pt x="5" y="10"/>
                  </a:cubicBezTo>
                  <a:cubicBezTo>
                    <a:pt x="5" y="9"/>
                    <a:pt x="6" y="8"/>
                    <a:pt x="9" y="8"/>
                  </a:cubicBezTo>
                  <a:cubicBezTo>
                    <a:pt x="11" y="8"/>
                    <a:pt x="13" y="9"/>
                    <a:pt x="13" y="9"/>
                  </a:cubicBezTo>
                  <a:cubicBezTo>
                    <a:pt x="13" y="9"/>
                    <a:pt x="13" y="9"/>
                    <a:pt x="13" y="9"/>
                  </a:cubicBezTo>
                  <a:cubicBezTo>
                    <a:pt x="14" y="9"/>
                    <a:pt x="14" y="8"/>
                    <a:pt x="15" y="8"/>
                  </a:cubicBezTo>
                  <a:cubicBezTo>
                    <a:pt x="15" y="6"/>
                    <a:pt x="15" y="6"/>
                    <a:pt x="15" y="6"/>
                  </a:cubicBezTo>
                  <a:cubicBezTo>
                    <a:pt x="15" y="6"/>
                    <a:pt x="15" y="5"/>
                    <a:pt x="15" y="5"/>
                  </a:cubicBezTo>
                  <a:cubicBezTo>
                    <a:pt x="13" y="4"/>
                    <a:pt x="10" y="4"/>
                    <a:pt x="10" y="4"/>
                  </a:cubicBezTo>
                  <a:cubicBezTo>
                    <a:pt x="10" y="4"/>
                    <a:pt x="10" y="4"/>
                    <a:pt x="10" y="4"/>
                  </a:cubicBezTo>
                  <a:cubicBezTo>
                    <a:pt x="10" y="1"/>
                    <a:pt x="10" y="1"/>
                    <a:pt x="10" y="1"/>
                  </a:cubicBezTo>
                  <a:cubicBezTo>
                    <a:pt x="10" y="1"/>
                    <a:pt x="10" y="0"/>
                    <a:pt x="9" y="0"/>
                  </a:cubicBezTo>
                  <a:cubicBezTo>
                    <a:pt x="8" y="0"/>
                    <a:pt x="8" y="0"/>
                    <a:pt x="8" y="0"/>
                  </a:cubicBezTo>
                  <a:cubicBezTo>
                    <a:pt x="7" y="0"/>
                    <a:pt x="7" y="1"/>
                    <a:pt x="7" y="1"/>
                  </a:cubicBezTo>
                  <a:cubicBezTo>
                    <a:pt x="7" y="4"/>
                    <a:pt x="7" y="4"/>
                    <a:pt x="7" y="4"/>
                  </a:cubicBezTo>
                  <a:cubicBezTo>
                    <a:pt x="7" y="4"/>
                    <a:pt x="6" y="4"/>
                    <a:pt x="6" y="4"/>
                  </a:cubicBezTo>
                  <a:cubicBezTo>
                    <a:pt x="3" y="5"/>
                    <a:pt x="1" y="7"/>
                    <a:pt x="1" y="11"/>
                  </a:cubicBezTo>
                  <a:cubicBezTo>
                    <a:pt x="1" y="15"/>
                    <a:pt x="4" y="16"/>
                    <a:pt x="7" y="18"/>
                  </a:cubicBezTo>
                  <a:cubicBezTo>
                    <a:pt x="10" y="19"/>
                    <a:pt x="11" y="20"/>
                    <a:pt x="11" y="22"/>
                  </a:cubicBezTo>
                  <a:cubicBezTo>
                    <a:pt x="11" y="24"/>
                    <a:pt x="10" y="25"/>
                    <a:pt x="7" y="25"/>
                  </a:cubicBezTo>
                  <a:cubicBezTo>
                    <a:pt x="5" y="25"/>
                    <a:pt x="3" y="24"/>
                    <a:pt x="3" y="24"/>
                  </a:cubicBezTo>
                  <a:cubicBezTo>
                    <a:pt x="3" y="23"/>
                    <a:pt x="2" y="23"/>
                    <a:pt x="2" y="23"/>
                  </a:cubicBezTo>
                  <a:cubicBezTo>
                    <a:pt x="2" y="23"/>
                    <a:pt x="1" y="24"/>
                    <a:pt x="1" y="24"/>
                  </a:cubicBezTo>
                  <a:cubicBezTo>
                    <a:pt x="0" y="26"/>
                    <a:pt x="0" y="26"/>
                    <a:pt x="0" y="26"/>
                  </a:cubicBezTo>
                  <a:cubicBezTo>
                    <a:pt x="0" y="26"/>
                    <a:pt x="1" y="27"/>
                    <a:pt x="1" y="27"/>
                  </a:cubicBezTo>
                  <a:cubicBezTo>
                    <a:pt x="3" y="28"/>
                    <a:pt x="6" y="29"/>
                    <a:pt x="6" y="29"/>
                  </a:cubicBezTo>
                  <a:cubicBezTo>
                    <a:pt x="6" y="29"/>
                    <a:pt x="6" y="29"/>
                    <a:pt x="6" y="29"/>
                  </a:cubicBezTo>
                  <a:cubicBezTo>
                    <a:pt x="6" y="31"/>
                    <a:pt x="6" y="31"/>
                    <a:pt x="6" y="31"/>
                  </a:cubicBezTo>
                  <a:cubicBezTo>
                    <a:pt x="6" y="32"/>
                    <a:pt x="7" y="33"/>
                    <a:pt x="8" y="33"/>
                  </a:cubicBezTo>
                  <a:cubicBezTo>
                    <a:pt x="9" y="33"/>
                    <a:pt x="9" y="33"/>
                    <a:pt x="9" y="33"/>
                  </a:cubicBezTo>
                  <a:cubicBezTo>
                    <a:pt x="9" y="33"/>
                    <a:pt x="10" y="32"/>
                    <a:pt x="10" y="31"/>
                  </a:cubicBezTo>
                  <a:cubicBezTo>
                    <a:pt x="10" y="29"/>
                    <a:pt x="10" y="29"/>
                    <a:pt x="10" y="29"/>
                  </a:cubicBezTo>
                  <a:cubicBezTo>
                    <a:pt x="10" y="28"/>
                    <a:pt x="10" y="28"/>
                    <a:pt x="10" y="28"/>
                  </a:cubicBezTo>
                  <a:cubicBezTo>
                    <a:pt x="14" y="28"/>
                    <a:pt x="16" y="25"/>
                    <a:pt x="16" y="21"/>
                  </a:cubicBezTo>
                  <a:cubicBezTo>
                    <a:pt x="16" y="18"/>
                    <a:pt x="14" y="16"/>
                    <a:pt x="10" y="14"/>
                  </a:cubicBezTo>
                </a:path>
              </a:pathLst>
            </a:custGeom>
            <a:grpFill/>
            <a:ln w="9525">
              <a:noFill/>
              <a:round/>
            </a:ln>
          </p:spPr>
          <p:txBody>
            <a:bodyPr anchor="ctr"/>
            <a:p>
              <a:pPr algn="ctr"/>
              <a:endParaRPr sz="1600" dirty="0">
                <a:cs typeface="+mn-ea"/>
                <a:sym typeface="+mn-lt"/>
              </a:endParaRPr>
            </a:p>
          </p:txBody>
        </p:sp>
        <p:sp>
          <p:nvSpPr>
            <p:cNvPr id="22" name="任意多边形 26"/>
            <p:cNvSpPr/>
            <p:nvPr/>
          </p:nvSpPr>
          <p:spPr bwMode="auto">
            <a:xfrm>
              <a:off x="2074863" y="2497137"/>
              <a:ext cx="139700" cy="139700"/>
            </a:xfrm>
            <a:custGeom>
              <a:avLst/>
              <a:gdLst/>
              <a:ahLst/>
              <a:cxnLst>
                <a:cxn ang="0">
                  <a:pos x="30" y="54"/>
                </a:cxn>
                <a:cxn ang="0">
                  <a:pos x="7" y="30"/>
                </a:cxn>
                <a:cxn ang="0">
                  <a:pos x="30" y="7"/>
                </a:cxn>
                <a:cxn ang="0">
                  <a:pos x="54" y="30"/>
                </a:cxn>
                <a:cxn ang="0">
                  <a:pos x="30" y="54"/>
                </a:cxn>
                <a:cxn ang="0">
                  <a:pos x="30" y="0"/>
                </a:cxn>
                <a:cxn ang="0">
                  <a:pos x="0" y="30"/>
                </a:cxn>
                <a:cxn ang="0">
                  <a:pos x="30" y="61"/>
                </a:cxn>
                <a:cxn ang="0">
                  <a:pos x="61" y="30"/>
                </a:cxn>
                <a:cxn ang="0">
                  <a:pos x="30" y="0"/>
                </a:cxn>
              </a:cxnLst>
              <a:rect l="0" t="0" r="r" b="b"/>
              <a:pathLst>
                <a:path w="61" h="61">
                  <a:moveTo>
                    <a:pt x="30" y="54"/>
                  </a:moveTo>
                  <a:cubicBezTo>
                    <a:pt x="17" y="54"/>
                    <a:pt x="7" y="43"/>
                    <a:pt x="7" y="30"/>
                  </a:cubicBezTo>
                  <a:cubicBezTo>
                    <a:pt x="7" y="17"/>
                    <a:pt x="17" y="7"/>
                    <a:pt x="30" y="7"/>
                  </a:cubicBezTo>
                  <a:cubicBezTo>
                    <a:pt x="43" y="7"/>
                    <a:pt x="54" y="17"/>
                    <a:pt x="54" y="30"/>
                  </a:cubicBezTo>
                  <a:cubicBezTo>
                    <a:pt x="54" y="43"/>
                    <a:pt x="43" y="54"/>
                    <a:pt x="30" y="54"/>
                  </a:cubicBezTo>
                  <a:moveTo>
                    <a:pt x="30" y="0"/>
                  </a:moveTo>
                  <a:cubicBezTo>
                    <a:pt x="13" y="0"/>
                    <a:pt x="0" y="13"/>
                    <a:pt x="0" y="30"/>
                  </a:cubicBezTo>
                  <a:cubicBezTo>
                    <a:pt x="0" y="47"/>
                    <a:pt x="13" y="61"/>
                    <a:pt x="30" y="61"/>
                  </a:cubicBezTo>
                  <a:cubicBezTo>
                    <a:pt x="47" y="61"/>
                    <a:pt x="61" y="47"/>
                    <a:pt x="61" y="30"/>
                  </a:cubicBezTo>
                  <a:cubicBezTo>
                    <a:pt x="61" y="13"/>
                    <a:pt x="47" y="0"/>
                    <a:pt x="30" y="0"/>
                  </a:cubicBezTo>
                </a:path>
              </a:pathLst>
            </a:custGeom>
            <a:grpFill/>
            <a:ln w="9525">
              <a:noFill/>
              <a:round/>
            </a:ln>
          </p:spPr>
          <p:txBody>
            <a:bodyPr anchor="ctr"/>
            <a:p>
              <a:pPr algn="ctr"/>
              <a:endParaRPr sz="1600" dirty="0">
                <a:cs typeface="+mn-ea"/>
                <a:sym typeface="+mn-lt"/>
              </a:endParaRPr>
            </a:p>
          </p:txBody>
        </p:sp>
      </p:grpSp>
      <p:sp>
        <p:nvSpPr>
          <p:cNvPr id="24" name="TextBox 46"/>
          <p:cNvSpPr txBox="true"/>
          <p:nvPr/>
        </p:nvSpPr>
        <p:spPr>
          <a:xfrm>
            <a:off x="5718175" y="5401310"/>
            <a:ext cx="4658360" cy="203200"/>
          </a:xfrm>
          <a:prstGeom prst="rect">
            <a:avLst/>
          </a:prstGeom>
          <a:noFill/>
        </p:spPr>
        <p:txBody>
          <a:bodyPr wrap="none" lIns="0" tIns="0" rIns="0" bIns="0" anchor="ctr" anchorCtr="false"/>
          <a:p>
            <a:r>
              <a:rPr lang="en-US" altLang="zh-CN" sz="2400" b="1" dirty="0">
                <a:solidFill>
                  <a:schemeClr val="tx1"/>
                </a:solidFill>
                <a:cs typeface="+mn-ea"/>
                <a:sym typeface="+mn-lt"/>
              </a:rPr>
              <a:t>5. </a:t>
            </a:r>
            <a:r>
              <a:rPr lang="zh-CN" altLang="en-US" sz="2400" b="1" dirty="0">
                <a:solidFill>
                  <a:schemeClr val="tx1"/>
                </a:solidFill>
                <a:ea typeface="宋体" charset="0"/>
                <a:cs typeface="+mn-ea"/>
                <a:sym typeface="+mn-lt"/>
              </a:rPr>
              <a:t>心得</a:t>
            </a:r>
            <a:endParaRPr lang="zh-CN" altLang="en-US" sz="2400" b="1" dirty="0">
              <a:solidFill>
                <a:schemeClr val="tx1"/>
              </a:solidFill>
              <a:ea typeface="宋体" charset="0"/>
              <a:cs typeface="+mn-ea"/>
              <a:sym typeface="+mn-lt"/>
            </a:endParaRPr>
          </a:p>
        </p:txBody>
      </p:sp>
    </p:spTree>
    <p:custDataLst>
      <p:tags r:id="rId2"/>
    </p:custDataLst>
  </p:cSld>
  <p:clrMapOvr>
    <a:masterClrMapping/>
  </p:clrMapOvr>
  <mc:AlternateContent xmlns:mc="http://schemas.openxmlformats.org/markup-compatibility/2006">
    <mc:Choice xmlns:p14="http://schemas.microsoft.com/office/powerpoint/2010/main" Requires="p14">
      <p:transition p14:dur="200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10" name="TextBox 2"/>
          <p:cNvSpPr txBox="true"/>
          <p:nvPr/>
        </p:nvSpPr>
        <p:spPr>
          <a:xfrm>
            <a:off x="3764280" y="2576195"/>
            <a:ext cx="1372235" cy="1362710"/>
          </a:xfrm>
          <a:prstGeom prst="rect">
            <a:avLst/>
          </a:prstGeom>
          <a:noFill/>
        </p:spPr>
        <p:txBody>
          <a:bodyPr wrap="square" lIns="0" tIns="0" rIns="0" bIns="0">
            <a:normAutofit/>
          </a:bodyPr>
          <a:lstStyle/>
          <a:p>
            <a:r>
              <a:rPr lang="en-US" altLang="zh-CN" sz="8800" b="1" dirty="0">
                <a:solidFill>
                  <a:schemeClr val="tx1"/>
                </a:solidFill>
                <a:cs typeface="+mn-ea"/>
                <a:sym typeface="+mn-lt"/>
              </a:rPr>
              <a:t>05</a:t>
            </a:r>
            <a:endParaRPr lang="en-US" altLang="zh-CN" sz="8800" b="1" dirty="0">
              <a:solidFill>
                <a:schemeClr val="tx1"/>
              </a:solidFill>
              <a:cs typeface="+mn-ea"/>
              <a:sym typeface="+mn-lt"/>
            </a:endParaRPr>
          </a:p>
        </p:txBody>
      </p:sp>
      <p:sp>
        <p:nvSpPr>
          <p:cNvPr id="22" name="TextBox 46"/>
          <p:cNvSpPr txBox="true"/>
          <p:nvPr/>
        </p:nvSpPr>
        <p:spPr>
          <a:xfrm>
            <a:off x="5659120" y="2733040"/>
            <a:ext cx="2080895" cy="1049655"/>
          </a:xfrm>
          <a:prstGeom prst="rect">
            <a:avLst/>
          </a:prstGeom>
          <a:noFill/>
        </p:spPr>
        <p:txBody>
          <a:bodyPr wrap="none" lIns="0" tIns="0" rIns="0" bIns="0" anchor="ctr" anchorCtr="false">
            <a:normAutofit/>
          </a:bodyPr>
          <a:lstStyle/>
          <a:p>
            <a:r>
              <a:rPr lang="zh-CN" altLang="en-US" sz="6000" b="1" dirty="0">
                <a:solidFill>
                  <a:schemeClr val="tx1"/>
                </a:solidFill>
                <a:cs typeface="+mn-ea"/>
                <a:sym typeface="+mn-lt"/>
              </a:rPr>
              <a:t>心</a:t>
            </a:r>
            <a:r>
              <a:rPr lang="en-US" altLang="zh-CN" sz="6000" b="1" dirty="0">
                <a:solidFill>
                  <a:schemeClr val="tx1"/>
                </a:solidFill>
                <a:cs typeface="+mn-ea"/>
                <a:sym typeface="+mn-lt"/>
              </a:rPr>
              <a:t> </a:t>
            </a:r>
            <a:r>
              <a:rPr lang="zh-CN" altLang="en-US" sz="6000" b="1" dirty="0">
                <a:solidFill>
                  <a:schemeClr val="tx1"/>
                </a:solidFill>
                <a:cs typeface="+mn-ea"/>
                <a:sym typeface="+mn-lt"/>
              </a:rPr>
              <a:t>得</a:t>
            </a:r>
            <a:endParaRPr lang="zh-CN" altLang="en-US" sz="6000" b="1" dirty="0">
              <a:solidFill>
                <a:schemeClr val="tx1"/>
              </a:solidFill>
              <a:cs typeface="+mn-ea"/>
              <a:sym typeface="+mn-lt"/>
            </a:endParaRPr>
          </a:p>
        </p:txBody>
      </p:sp>
    </p:spTree>
    <p:custDataLst>
      <p:tags r:id="rId2"/>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p:txBody>
          <a:bodyPr/>
          <a:p>
            <a:r>
              <a:rPr lang="en-US" altLang="zh-CN"/>
              <a:t>5</a:t>
            </a:r>
            <a:r>
              <a:rPr lang="en-US"/>
              <a:t>. </a:t>
            </a:r>
            <a:r>
              <a:rPr altLang="en-US"/>
              <a:t>心得</a:t>
            </a:r>
            <a:endParaRPr altLang="en-US"/>
          </a:p>
        </p:txBody>
      </p:sp>
      <p:sp>
        <p:nvSpPr>
          <p:cNvPr id="3" name="内容占位符 2"/>
          <p:cNvSpPr>
            <a:spLocks noGrp="true"/>
          </p:cNvSpPr>
          <p:nvPr>
            <p:ph idx="1"/>
          </p:nvPr>
        </p:nvSpPr>
        <p:spPr>
          <a:xfrm>
            <a:off x="669925" y="1296035"/>
            <a:ext cx="10852150" cy="1989455"/>
          </a:xfrm>
        </p:spPr>
        <p:txBody>
          <a:bodyPr/>
          <a:p>
            <a:pPr marL="0" indent="0">
              <a:buNone/>
            </a:pPr>
            <a:r>
              <a:rPr lang="en-US" altLang="zh-CN"/>
              <a:t>	</a:t>
            </a:r>
            <a:r>
              <a:rPr altLang="en-US"/>
              <a:t>由于是在中途临时换项目，刚开始接触</a:t>
            </a:r>
            <a:r>
              <a:rPr lang="en-US" altLang="zh-CN"/>
              <a:t>felgo</a:t>
            </a:r>
            <a:r>
              <a:t>的时候感觉很难，无法写出自己想要的界面，三个人忙了一天也没有一个完美的界面，但后来随着接触时间的增加，发现</a:t>
            </a:r>
            <a:r>
              <a:rPr lang="en-US" altLang="zh-CN"/>
              <a:t>felgo</a:t>
            </a:r>
            <a:r>
              <a:t>有很多好用的组件可以借用，项目编写的过程也逐渐顺畅起来。</a:t>
            </a:r>
          </a:p>
          <a:p>
            <a:pPr marL="0" indent="0">
              <a:buNone/>
            </a:pPr>
            <a:r>
              <a:rPr lang="en-US" altLang="zh-CN"/>
              <a:t>	</a:t>
            </a:r>
            <a:r>
              <a:t>在这个过程中，我们三个人相互磨合，彼此间的信任程度也在不断提高，希望在此后我们可以继续坚持，相互信任，把我们那个大的项目完成！</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17" name="文本框 16"/>
          <p:cNvSpPr txBox="true"/>
          <p:nvPr/>
        </p:nvSpPr>
        <p:spPr>
          <a:xfrm>
            <a:off x="1989568" y="2720340"/>
            <a:ext cx="8212455" cy="768350"/>
          </a:xfrm>
          <a:prstGeom prst="rect">
            <a:avLst/>
          </a:prstGeom>
          <a:noFill/>
        </p:spPr>
        <p:txBody>
          <a:bodyPr wrap="square" rtlCol="0">
            <a:spAutoFit/>
          </a:bodyPr>
          <a:lstStyle/>
          <a:p>
            <a:pPr algn="ctr"/>
            <a:r>
              <a:rPr lang="zh-CN" altLang="en-US" sz="4400" dirty="0">
                <a:effectLst>
                  <a:outerShdw blurRad="38100" dist="38100" dir="2700000" algn="tl">
                    <a:srgbClr val="000000">
                      <a:alpha val="43137"/>
                    </a:srgbClr>
                  </a:outerShdw>
                </a:effectLst>
                <a:cs typeface="+mn-ea"/>
                <a:sym typeface="+mn-lt"/>
              </a:rPr>
              <a:t>感谢您的观看</a:t>
            </a:r>
            <a:endParaRPr lang="zh-CN" altLang="en-US" sz="4400" dirty="0">
              <a:effectLst>
                <a:outerShdw blurRad="38100" dist="38100" dir="2700000" algn="tl">
                  <a:srgbClr val="000000">
                    <a:alpha val="43137"/>
                  </a:srgbClr>
                </a:outerShdw>
              </a:effectLst>
              <a:cs typeface="+mn-ea"/>
              <a:sym typeface="+mn-lt"/>
            </a:endParaRPr>
          </a:p>
        </p:txBody>
      </p:sp>
      <p:sp>
        <p:nvSpPr>
          <p:cNvPr id="18" name="矩形 17"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3344023" y="3653790"/>
            <a:ext cx="5283835" cy="276999"/>
          </a:xfrm>
          <a:prstGeom prst="rect">
            <a:avLst/>
          </a:prstGeom>
        </p:spPr>
        <p:txBody>
          <a:bodyPr wrap="square">
            <a:spAutoFit/>
          </a:bodyPr>
          <a:lstStyle/>
          <a:p>
            <a:pPr algn="ctr"/>
            <a:r>
              <a:rPr lang="en-US" altLang="zh-CN" sz="1200" dirty="0">
                <a:solidFill>
                  <a:schemeClr val="tx1">
                    <a:lumMod val="65000"/>
                    <a:lumOff val="35000"/>
                  </a:schemeClr>
                </a:solidFill>
                <a:cs typeface="+mn-ea"/>
                <a:sym typeface="+mn-lt"/>
              </a:rPr>
              <a:t>Lorem ipsum dolor sit </a:t>
            </a:r>
            <a:r>
              <a:rPr lang="en-US" altLang="zh-CN" sz="1200" dirty="0" err="1">
                <a:solidFill>
                  <a:schemeClr val="tx1">
                    <a:lumMod val="65000"/>
                    <a:lumOff val="35000"/>
                  </a:schemeClr>
                </a:solidFill>
                <a:cs typeface="+mn-ea"/>
                <a:sym typeface="+mn-lt"/>
              </a:rPr>
              <a:t>amet</a:t>
            </a:r>
            <a:r>
              <a:rPr lang="en-US" altLang="zh-CN" sz="1200" dirty="0">
                <a:solidFill>
                  <a:schemeClr val="tx1">
                    <a:lumMod val="65000"/>
                    <a:lumOff val="35000"/>
                  </a:schemeClr>
                </a:solidFill>
                <a:cs typeface="+mn-ea"/>
                <a:sym typeface="+mn-lt"/>
              </a:rPr>
              <a:t>, </a:t>
            </a:r>
            <a:r>
              <a:rPr lang="en-US" altLang="zh-CN" sz="1200" dirty="0" err="1">
                <a:solidFill>
                  <a:schemeClr val="tx1">
                    <a:lumMod val="65000"/>
                    <a:lumOff val="35000"/>
                  </a:schemeClr>
                </a:solidFill>
                <a:cs typeface="+mn-ea"/>
                <a:sym typeface="+mn-lt"/>
              </a:rPr>
              <a:t>consectetur</a:t>
            </a:r>
            <a:r>
              <a:rPr lang="en-US" altLang="zh-CN" sz="1200" dirty="0">
                <a:solidFill>
                  <a:schemeClr val="tx1">
                    <a:lumMod val="65000"/>
                    <a:lumOff val="35000"/>
                  </a:schemeClr>
                </a:solidFill>
                <a:cs typeface="+mn-ea"/>
                <a:sym typeface="+mn-lt"/>
              </a:rPr>
              <a:t> </a:t>
            </a:r>
            <a:r>
              <a:rPr lang="en-US" altLang="zh-CN" sz="1200" dirty="0" err="1">
                <a:solidFill>
                  <a:schemeClr val="tx1">
                    <a:lumMod val="65000"/>
                    <a:lumOff val="35000"/>
                  </a:schemeClr>
                </a:solidFill>
                <a:cs typeface="+mn-ea"/>
                <a:sym typeface="+mn-lt"/>
              </a:rPr>
              <a:t>adipiscingelit</a:t>
            </a:r>
            <a:r>
              <a:rPr lang="en-US" altLang="zh-CN" sz="1200" dirty="0">
                <a:solidFill>
                  <a:schemeClr val="tx1">
                    <a:lumMod val="65000"/>
                    <a:lumOff val="35000"/>
                  </a:schemeClr>
                </a:solidFill>
                <a:cs typeface="+mn-ea"/>
                <a:sym typeface="+mn-lt"/>
              </a:rPr>
              <a:t>. </a:t>
            </a:r>
            <a:r>
              <a:rPr lang="en-US" altLang="zh-CN" sz="1200" dirty="0" err="1">
                <a:solidFill>
                  <a:schemeClr val="tx1">
                    <a:lumMod val="65000"/>
                    <a:lumOff val="35000"/>
                  </a:schemeClr>
                </a:solidFill>
                <a:cs typeface="+mn-ea"/>
                <a:sym typeface="+mn-lt"/>
              </a:rPr>
              <a:t>Ut</a:t>
            </a:r>
            <a:r>
              <a:rPr lang="en-US" altLang="zh-CN" sz="1200" dirty="0">
                <a:solidFill>
                  <a:schemeClr val="tx1">
                    <a:lumMod val="65000"/>
                    <a:lumOff val="35000"/>
                  </a:schemeClr>
                </a:solidFill>
                <a:cs typeface="+mn-ea"/>
                <a:sym typeface="+mn-lt"/>
              </a:rPr>
              <a:t> </a:t>
            </a:r>
            <a:r>
              <a:rPr lang="en-US" altLang="zh-CN" sz="1200" dirty="0" err="1">
                <a:solidFill>
                  <a:schemeClr val="tx1">
                    <a:lumMod val="65000"/>
                    <a:lumOff val="35000"/>
                  </a:schemeClr>
                </a:solidFill>
                <a:cs typeface="+mn-ea"/>
                <a:sym typeface="+mn-lt"/>
              </a:rPr>
              <a:t>efficitur</a:t>
            </a:r>
            <a:r>
              <a:rPr lang="en-US" altLang="zh-CN" sz="1200" dirty="0">
                <a:solidFill>
                  <a:schemeClr val="bg1"/>
                </a:solidFill>
                <a:cs typeface="+mn-ea"/>
                <a:sym typeface="+mn-lt"/>
              </a:rPr>
              <a:t> </a:t>
            </a:r>
            <a:endParaRPr lang="en-US" altLang="zh-CN" sz="1200" dirty="0">
              <a:solidFill>
                <a:schemeClr val="bg1"/>
              </a:solidFill>
              <a:cs typeface="+mn-ea"/>
              <a:sym typeface="+mn-lt"/>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linds(horizontal)">
                                      <p:cBhvr>
                                        <p:cTn id="1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10" name="TextBox 2"/>
          <p:cNvSpPr txBox="true"/>
          <p:nvPr/>
        </p:nvSpPr>
        <p:spPr>
          <a:xfrm>
            <a:off x="2529205" y="2345055"/>
            <a:ext cx="1372235" cy="1357630"/>
          </a:xfrm>
          <a:prstGeom prst="rect">
            <a:avLst/>
          </a:prstGeom>
          <a:noFill/>
        </p:spPr>
        <p:txBody>
          <a:bodyPr wrap="square" lIns="0" tIns="0" rIns="0" bIns="0">
            <a:normAutofit/>
          </a:bodyPr>
          <a:lstStyle/>
          <a:p>
            <a:r>
              <a:rPr lang="en-US" altLang="zh-CN" sz="8800" b="1" dirty="0">
                <a:solidFill>
                  <a:schemeClr val="tx1"/>
                </a:solidFill>
                <a:cs typeface="+mn-ea"/>
                <a:sym typeface="+mn-lt"/>
              </a:rPr>
              <a:t>0</a:t>
            </a:r>
            <a:r>
              <a:rPr lang="en-US" altLang="en-US" sz="8800" b="1" dirty="0">
                <a:solidFill>
                  <a:schemeClr val="tx1"/>
                </a:solidFill>
                <a:cs typeface="+mn-ea"/>
                <a:sym typeface="+mn-lt"/>
              </a:rPr>
              <a:t>1</a:t>
            </a:r>
            <a:endParaRPr lang="en-US" altLang="en-US" sz="8800" b="1" dirty="0">
              <a:solidFill>
                <a:schemeClr val="tx1"/>
              </a:solidFill>
              <a:cs typeface="+mn-ea"/>
              <a:sym typeface="+mn-lt"/>
            </a:endParaRPr>
          </a:p>
        </p:txBody>
      </p:sp>
      <p:sp>
        <p:nvSpPr>
          <p:cNvPr id="22" name="TextBox 46"/>
          <p:cNvSpPr txBox="true"/>
          <p:nvPr/>
        </p:nvSpPr>
        <p:spPr>
          <a:xfrm>
            <a:off x="4133215" y="2503170"/>
            <a:ext cx="4627245" cy="1042035"/>
          </a:xfrm>
          <a:prstGeom prst="rect">
            <a:avLst/>
          </a:prstGeom>
          <a:noFill/>
        </p:spPr>
        <p:txBody>
          <a:bodyPr wrap="none" lIns="0" tIns="0" rIns="0" bIns="0" anchor="ctr" anchorCtr="false">
            <a:normAutofit/>
          </a:bodyPr>
          <a:lstStyle/>
          <a:p>
            <a:r>
              <a:rPr lang="zh-CN" altLang="en-US" sz="6000" b="1" dirty="0">
                <a:solidFill>
                  <a:schemeClr val="tx1"/>
                </a:solidFill>
                <a:ea typeface="宋体" charset="0"/>
                <a:cs typeface="+mn-ea"/>
                <a:sym typeface="+mn-lt"/>
              </a:rPr>
              <a:t>项目介绍及分工</a:t>
            </a:r>
            <a:endParaRPr lang="zh-CN" altLang="en-US" sz="6000" b="1" dirty="0">
              <a:solidFill>
                <a:schemeClr val="tx1"/>
              </a:solidFill>
              <a:ea typeface="宋体" charset="0"/>
              <a:cs typeface="+mn-ea"/>
              <a:sym typeface="+mn-lt"/>
            </a:endParaRPr>
          </a:p>
        </p:txBody>
      </p:sp>
      <p:sp>
        <p:nvSpPr>
          <p:cNvPr id="23" name="TextBox 47"/>
          <p:cNvSpPr txBox="true"/>
          <p:nvPr/>
        </p:nvSpPr>
        <p:spPr>
          <a:xfrm>
            <a:off x="4083685" y="3861435"/>
            <a:ext cx="4627245" cy="307975"/>
          </a:xfrm>
          <a:prstGeom prst="rect">
            <a:avLst/>
          </a:prstGeom>
          <a:noFill/>
        </p:spPr>
        <p:txBody>
          <a:bodyPr wrap="square" lIns="0" tIns="0" rIns="0" bIns="0" anchor="t" anchorCtr="false">
            <a:normAutofit/>
          </a:bodyPr>
          <a:lstStyle/>
          <a:p>
            <a:pPr marL="285750" indent="-285750">
              <a:lnSpc>
                <a:spcPct val="120000"/>
              </a:lnSpc>
              <a:buFont typeface="Arial" panose="020B0604020202020204" pitchFamily="34" charset="0"/>
              <a:buChar char="•"/>
            </a:pPr>
            <a:endParaRPr lang="zh-CN" altLang="en-US" sz="1300" dirty="0">
              <a:solidFill>
                <a:sysClr val="windowText" lastClr="000000"/>
              </a:solidFill>
              <a:cs typeface="+mn-ea"/>
              <a:sym typeface="+mn-lt"/>
            </a:endParaRPr>
          </a:p>
        </p:txBody>
      </p:sp>
      <p:sp>
        <p:nvSpPr>
          <p:cNvPr id="4" name="TextBox 47"/>
          <p:cNvSpPr txBox="true"/>
          <p:nvPr/>
        </p:nvSpPr>
        <p:spPr>
          <a:xfrm>
            <a:off x="4655820" y="3731895"/>
            <a:ext cx="4627245" cy="307975"/>
          </a:xfrm>
          <a:prstGeom prst="rect">
            <a:avLst/>
          </a:prstGeom>
          <a:noFill/>
        </p:spPr>
        <p:txBody>
          <a:bodyPr wrap="square" lIns="0" tIns="0" rIns="0" bIns="0" anchor="t" anchorCtr="false">
            <a:normAutofit/>
          </a:bodyPr>
          <a:lstStyle/>
          <a:p>
            <a:pPr marL="285750" indent="-285750">
              <a:lnSpc>
                <a:spcPct val="120000"/>
              </a:lnSpc>
              <a:buFont typeface="Arial" panose="020B0604020202020204" pitchFamily="34" charset="0"/>
              <a:buChar char="•"/>
            </a:pPr>
            <a:endParaRPr lang="zh-CN" altLang="en-US" sz="1300" dirty="0">
              <a:solidFill>
                <a:sysClr val="windowText" lastClr="000000"/>
              </a:solidFill>
              <a:cs typeface="+mn-ea"/>
              <a:sym typeface="+mn-lt"/>
            </a:endParaRPr>
          </a:p>
        </p:txBody>
      </p:sp>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p:txBody>
          <a:bodyPr/>
          <a:p>
            <a:r>
              <a:rPr lang="en-US" altLang="zh-CN"/>
              <a:t>1.1</a:t>
            </a:r>
            <a:r>
              <a:t>项目介绍</a:t>
            </a:r>
          </a:p>
        </p:txBody>
      </p:sp>
      <p:sp>
        <p:nvSpPr>
          <p:cNvPr id="3" name="内容占位符 2"/>
          <p:cNvSpPr>
            <a:spLocks noGrp="true"/>
          </p:cNvSpPr>
          <p:nvPr>
            <p:ph idx="1"/>
          </p:nvPr>
        </p:nvSpPr>
        <p:spPr/>
        <p:txBody>
          <a:bodyPr/>
          <a:p>
            <a:r>
              <a:rPr lang="zh-CN" altLang="en-US" sz="2000"/>
              <a:t>本项目是类似于</a:t>
            </a:r>
            <a:r>
              <a:rPr lang="en-US" altLang="zh-CN" sz="2000"/>
              <a:t>Instagram</a:t>
            </a:r>
            <a:r>
              <a:rPr sz="2000"/>
              <a:t>和小红书的一个小型图片分享及浏览软件。</a:t>
            </a:r>
            <a:endParaRPr sz="2000"/>
          </a:p>
          <a:p>
            <a:r>
              <a:rPr sz="2000"/>
              <a:t>它是一款支持iOS、Windows Phone、Android平台的移动应用，允许用户在任何环境下抓拍下自己的生活记忆，选择图片的滤镜样式及各种对图片的修改，并可一键分享至微信，</a:t>
            </a:r>
            <a:r>
              <a:rPr lang="en-US" altLang="zh-CN" sz="2000"/>
              <a:t>QQ</a:t>
            </a:r>
            <a:r>
              <a:rPr sz="2000"/>
              <a:t>或者新浪微博平台上。</a:t>
            </a:r>
            <a:endParaRPr sz="2000"/>
          </a:p>
          <a:p>
            <a:r>
              <a:rPr sz="2000"/>
              <a:t>不仅仅是拍照，作为一款轻量级但十分有趣的App，</a:t>
            </a:r>
            <a:r>
              <a:rPr lang="en-US" altLang="zh-CN" sz="2000"/>
              <a:t>SPS</a:t>
            </a:r>
            <a:r>
              <a:rPr sz="2000"/>
              <a:t>在移动端融入了很多社会化元素，包括好友关系的建立、回复、分享和收藏等，是该</a:t>
            </a:r>
            <a:r>
              <a:rPr lang="en-US" altLang="zh-CN" sz="2000"/>
              <a:t>APP</a:t>
            </a:r>
            <a:r>
              <a:rPr sz="2000"/>
              <a:t>作为服务存在而非应用存在最大的价值。</a:t>
            </a:r>
            <a:r>
              <a:rPr lang="en-US" altLang="zh-CN" sz="2000"/>
              <a:t>  </a:t>
            </a:r>
            <a:endParaRPr lang="en-US" altLang="zh-CN" sz="2000"/>
          </a:p>
          <a:p>
            <a:r>
              <a:rPr lang="zh-CN" altLang="en-US" sz="2000"/>
              <a:t>该</a:t>
            </a:r>
            <a:r>
              <a:rPr lang="en-US" altLang="zh-CN" sz="2000"/>
              <a:t>APP</a:t>
            </a:r>
            <a:r>
              <a:rPr sz="2000"/>
              <a:t>注册方式简单，利用碎片化时间进行对图片的观赏分享。</a:t>
            </a:r>
            <a:endParaRPr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101" name="TextBox 86"/>
          <p:cNvSpPr txBox="true"/>
          <p:nvPr/>
        </p:nvSpPr>
        <p:spPr>
          <a:xfrm>
            <a:off x="436880" y="422910"/>
            <a:ext cx="9798685" cy="551180"/>
          </a:xfrm>
          <a:prstGeom prst="rect">
            <a:avLst/>
          </a:prstGeom>
          <a:noFill/>
        </p:spPr>
        <p:txBody>
          <a:bodyPr wrap="square" lIns="121917" tIns="60958" rIns="121917" bIns="60958" rtlCol="0">
            <a:spAutoFit/>
          </a:bodyPr>
          <a:lstStyle/>
          <a:p>
            <a:r>
              <a:rPr lang="en-US" altLang="zh-CN" sz="2800" b="1" dirty="0">
                <a:latin typeface="+mj-lt"/>
                <a:ea typeface="+mj-lt"/>
                <a:cs typeface="+mj-lt"/>
                <a:sym typeface="+mn-lt"/>
              </a:rPr>
              <a:t>1.2</a:t>
            </a:r>
            <a:r>
              <a:rPr lang="" altLang="en-US" sz="2800" b="1" dirty="0">
                <a:latin typeface="+mj-lt"/>
                <a:ea typeface="+mj-lt"/>
                <a:cs typeface="+mj-lt"/>
                <a:sym typeface="+mn-lt"/>
              </a:rPr>
              <a:t> </a:t>
            </a:r>
            <a:r>
              <a:rPr lang="zh-CN" altLang="en-US" sz="2800" b="1" dirty="0">
                <a:latin typeface="+mj-lt"/>
                <a:ea typeface="+mj-lt"/>
                <a:cs typeface="+mj-lt"/>
                <a:sym typeface="+mn-lt"/>
              </a:rPr>
              <a:t>项目分工</a:t>
            </a:r>
            <a:endParaRPr lang="zh-CN" altLang="en-US" sz="2800" b="1" dirty="0">
              <a:latin typeface="+mj-lt"/>
              <a:ea typeface="+mj-lt"/>
              <a:cs typeface="+mj-lt"/>
              <a:sym typeface="+mn-lt"/>
            </a:endParaRPr>
          </a:p>
        </p:txBody>
      </p:sp>
      <p:sp>
        <p:nvSpPr>
          <p:cNvPr id="2" name="文本框 1"/>
          <p:cNvSpPr txBox="true"/>
          <p:nvPr/>
        </p:nvSpPr>
        <p:spPr>
          <a:xfrm>
            <a:off x="624205" y="1407160"/>
            <a:ext cx="9424670" cy="2245360"/>
          </a:xfrm>
          <a:prstGeom prst="rect">
            <a:avLst/>
          </a:prstGeom>
          <a:noFill/>
        </p:spPr>
        <p:txBody>
          <a:bodyPr wrap="square" rtlCol="0">
            <a:spAutoFit/>
          </a:bodyPr>
          <a:p>
            <a:r>
              <a:rPr lang="zh-CN" altLang="en-US" sz="2800"/>
              <a:t>李梦雪：消息主页、登录主页</a:t>
            </a:r>
            <a:endParaRPr lang="zh-CN" altLang="en-US" sz="2800"/>
          </a:p>
          <a:p>
            <a:r>
              <a:rPr lang="zh-CN" altLang="en-US" sz="2800"/>
              <a:t>张宝丹：图片编辑页、整体页面跳转、</a:t>
            </a:r>
            <a:endParaRPr lang="zh-CN" altLang="en-US" sz="2800"/>
          </a:p>
          <a:p>
            <a:r>
              <a:rPr lang="zh-CN" altLang="en-US" sz="2800"/>
              <a:t>梁淑贞：个人主页、页面跳转</a:t>
            </a:r>
            <a:endParaRPr lang="zh-CN" altLang="en-US" sz="2800"/>
          </a:p>
          <a:p>
            <a:endParaRPr lang="zh-CN" altLang="en-US" sz="2800"/>
          </a:p>
          <a:p>
            <a:r>
              <a:rPr lang="zh-CN" altLang="en-US" sz="2800"/>
              <a:t>其余部分都有参与，共同完成</a:t>
            </a:r>
            <a:endParaRPr lang="zh-CN" altLang="en-US" sz="2800"/>
          </a:p>
        </p:txBody>
      </p:sp>
    </p:spTree>
    <p:custDataLst>
      <p:tags r:id="rId2"/>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true">
          <a:blip r:embed="rId1"/>
          <a:stretch>
            <a:fillRect/>
          </a:stretch>
        </a:blipFill>
        <a:effectLst/>
      </p:bgPr>
    </p:bg>
    <p:spTree>
      <p:nvGrpSpPr>
        <p:cNvPr id="1" name=""/>
        <p:cNvGrpSpPr/>
        <p:nvPr/>
      </p:nvGrpSpPr>
      <p:grpSpPr>
        <a:xfrm>
          <a:off x="0" y="0"/>
          <a:ext cx="0" cy="0"/>
          <a:chOff x="0" y="0"/>
          <a:chExt cx="0" cy="0"/>
        </a:xfrm>
      </p:grpSpPr>
      <p:sp>
        <p:nvSpPr>
          <p:cNvPr id="10" name="TextBox 2"/>
          <p:cNvSpPr txBox="true"/>
          <p:nvPr/>
        </p:nvSpPr>
        <p:spPr>
          <a:xfrm>
            <a:off x="3109595" y="2578100"/>
            <a:ext cx="1372235" cy="1358265"/>
          </a:xfrm>
          <a:prstGeom prst="rect">
            <a:avLst/>
          </a:prstGeom>
          <a:noFill/>
        </p:spPr>
        <p:txBody>
          <a:bodyPr wrap="square" lIns="0" tIns="0" rIns="0" bIns="0">
            <a:normAutofit/>
          </a:bodyPr>
          <a:lstStyle/>
          <a:p>
            <a:r>
              <a:rPr lang="en-US" altLang="zh-CN" sz="8800" b="1" dirty="0">
                <a:solidFill>
                  <a:schemeClr val="tx1"/>
                </a:solidFill>
                <a:cs typeface="+mn-ea"/>
                <a:sym typeface="+mn-lt"/>
              </a:rPr>
              <a:t>02</a:t>
            </a:r>
            <a:endParaRPr lang="en-US" altLang="zh-CN" sz="8800" b="1" dirty="0">
              <a:solidFill>
                <a:schemeClr val="tx1"/>
              </a:solidFill>
              <a:cs typeface="+mn-ea"/>
              <a:sym typeface="+mn-lt"/>
            </a:endParaRPr>
          </a:p>
        </p:txBody>
      </p:sp>
      <p:sp>
        <p:nvSpPr>
          <p:cNvPr id="22" name="TextBox 46"/>
          <p:cNvSpPr txBox="true"/>
          <p:nvPr/>
        </p:nvSpPr>
        <p:spPr>
          <a:xfrm>
            <a:off x="4772025" y="2736215"/>
            <a:ext cx="4627245" cy="1042035"/>
          </a:xfrm>
          <a:prstGeom prst="rect">
            <a:avLst/>
          </a:prstGeom>
          <a:noFill/>
        </p:spPr>
        <p:txBody>
          <a:bodyPr wrap="none" lIns="0" tIns="0" rIns="0" bIns="0" anchor="ctr" anchorCtr="false">
            <a:normAutofit/>
          </a:bodyPr>
          <a:lstStyle/>
          <a:p>
            <a:r>
              <a:rPr lang="zh-CN" altLang="en-US" sz="6000" b="1" dirty="0">
                <a:solidFill>
                  <a:schemeClr val="tx1"/>
                </a:solidFill>
                <a:cs typeface="+mn-ea"/>
                <a:sym typeface="+mn-lt"/>
              </a:rPr>
              <a:t>完成情况</a:t>
            </a:r>
            <a:endParaRPr lang="zh-CN" altLang="en-US" sz="6000" b="1" dirty="0">
              <a:solidFill>
                <a:schemeClr val="tx1"/>
              </a:solidFill>
              <a:cs typeface="+mn-ea"/>
              <a:sym typeface="+mn-lt"/>
            </a:endParaRPr>
          </a:p>
        </p:txBody>
      </p:sp>
    </p:spTree>
    <p:custDataLst>
      <p:tags r:id="rId2"/>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p:txBody>
          <a:bodyPr/>
          <a:p>
            <a:r>
              <a:rPr lang="en-US" altLang="zh-CN"/>
              <a:t>2.</a:t>
            </a:r>
            <a:r>
              <a:t>完成情况</a:t>
            </a:r>
          </a:p>
        </p:txBody>
      </p:sp>
      <p:grpSp>
        <p:nvGrpSpPr>
          <p:cNvPr id="39" name="淘宝店chenying0907 6"/>
          <p:cNvGrpSpPr/>
          <p:nvPr/>
        </p:nvGrpSpPr>
        <p:grpSpPr>
          <a:xfrm>
            <a:off x="2209165" y="1727835"/>
            <a:ext cx="2090420" cy="1771680"/>
            <a:chOff x="813628" y="2083468"/>
            <a:chExt cx="2667001" cy="2259264"/>
          </a:xfrm>
        </p:grpSpPr>
        <p:grpSp>
          <p:nvGrpSpPr>
            <p:cNvPr id="40" name="淘宝店chenying0907 7"/>
            <p:cNvGrpSpPr/>
            <p:nvPr/>
          </p:nvGrpSpPr>
          <p:grpSpPr>
            <a:xfrm>
              <a:off x="813628" y="2083468"/>
              <a:ext cx="2667001" cy="2259264"/>
              <a:chOff x="2871178" y="2158978"/>
              <a:chExt cx="3364323" cy="2849977"/>
            </a:xfrm>
          </p:grpSpPr>
          <p:sp>
            <p:nvSpPr>
              <p:cNvPr id="42" name="椭圆 41"/>
              <p:cNvSpPr/>
              <p:nvPr/>
            </p:nvSpPr>
            <p:spPr>
              <a:xfrm>
                <a:off x="3372240" y="2402866"/>
                <a:ext cx="2362200" cy="2362200"/>
              </a:xfrm>
              <a:prstGeom prst="ellipse">
                <a:avLst/>
              </a:prstGeom>
              <a:noFill/>
              <a:ln w="12700" cap="flat" cmpd="sng" algn="ctr">
                <a:solidFill>
                  <a:sysClr val="window" lastClr="FFFFFF">
                    <a:lumMod val="65000"/>
                  </a:sysClr>
                </a:solid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cs typeface="+mn-ea"/>
                  <a:sym typeface="+mn-lt"/>
                </a:endParaRPr>
              </a:p>
            </p:txBody>
          </p:sp>
          <p:graphicFrame>
            <p:nvGraphicFramePr>
              <p:cNvPr id="43" name="图表 42"/>
              <p:cNvGraphicFramePr/>
              <p:nvPr/>
            </p:nvGraphicFramePr>
            <p:xfrm>
              <a:off x="2871178" y="2158978"/>
              <a:ext cx="3364323" cy="2849977"/>
            </p:xfrm>
            <a:graphic>
              <a:graphicData uri="http://schemas.openxmlformats.org/drawingml/2006/chart">
                <c:chart xmlns:c="http://schemas.openxmlformats.org/drawingml/2006/chart" xmlns:r="http://schemas.openxmlformats.org/officeDocument/2006/relationships" r:id="rId1"/>
              </a:graphicData>
            </a:graphic>
          </p:graphicFrame>
        </p:grpSp>
        <p:sp>
          <p:nvSpPr>
            <p:cNvPr id="41" name="椭圆 40"/>
            <p:cNvSpPr/>
            <p:nvPr/>
          </p:nvSpPr>
          <p:spPr>
            <a:xfrm>
              <a:off x="1433391" y="2499360"/>
              <a:ext cx="1427480" cy="1427480"/>
            </a:xfrm>
            <a:prstGeom prst="ellipse">
              <a:avLst/>
            </a:prstGeom>
            <a:solidFill>
              <a:srgbClr val="262626"/>
            </a:solidFill>
            <a:ln w="76200" cap="flat" cmpd="sng" algn="ctr">
              <a:noFill/>
              <a:prstDash val="solid"/>
              <a:miter lim="800000"/>
            </a:ln>
            <a:effectLst/>
          </p:spPr>
          <p:txBody>
            <a:bodyPr wrap="square" rtlCol="0" anchor="ctr">
              <a:no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1" i="0" u="none" strike="noStrike" kern="0" cap="none" spc="0" normalizeH="0" baseline="0" noProof="0" smtClean="0">
                  <a:ln>
                    <a:noFill/>
                  </a:ln>
                  <a:solidFill>
                    <a:prstClr val="white"/>
                  </a:solidFill>
                  <a:effectLst/>
                  <a:uLnTx/>
                  <a:uFillTx/>
                  <a:cs typeface="+mn-ea"/>
                  <a:sym typeface="+mn-lt"/>
                </a:rPr>
                <a:t>80%</a:t>
              </a:r>
              <a:endParaRPr kumimoji="0" lang="en-US" altLang="zh-CN" sz="2000" b="1" i="0" u="none" strike="noStrike" kern="0" cap="none" spc="0" normalizeH="0" baseline="0" noProof="0" smtClean="0">
                <a:ln>
                  <a:noFill/>
                </a:ln>
                <a:solidFill>
                  <a:prstClr val="white"/>
                </a:solidFill>
                <a:effectLst/>
                <a:uLnTx/>
                <a:uFillTx/>
                <a:cs typeface="+mn-ea"/>
                <a:sym typeface="+mn-lt"/>
              </a:endParaRPr>
            </a:p>
          </p:txBody>
        </p:sp>
      </p:grpSp>
      <p:sp>
        <p:nvSpPr>
          <p:cNvPr id="44" name="圆角淘宝店chenying0907 14"/>
          <p:cNvSpPr/>
          <p:nvPr/>
        </p:nvSpPr>
        <p:spPr>
          <a:xfrm>
            <a:off x="2423795" y="3787775"/>
            <a:ext cx="1661160" cy="401955"/>
          </a:xfrm>
          <a:prstGeom prst="roundRect">
            <a:avLst>
              <a:gd name="adj" fmla="val 50000"/>
            </a:avLst>
          </a:prstGeom>
          <a:solidFill>
            <a:srgbClr val="262626"/>
          </a:soli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smtClean="0">
                <a:ln>
                  <a:noFill/>
                </a:ln>
                <a:solidFill>
                  <a:prstClr val="white"/>
                </a:solidFill>
                <a:effectLst/>
                <a:uLnTx/>
                <a:uFillTx/>
                <a:ea typeface="宋体" charset="0"/>
                <a:cs typeface="+mn-ea"/>
                <a:sym typeface="+mn-lt"/>
              </a:rPr>
              <a:t>页面设计</a:t>
            </a:r>
            <a:endParaRPr kumimoji="0" lang="zh-CN" altLang="en-US" sz="1600" b="1" i="0" u="none" strike="noStrike" kern="0" cap="none" spc="0" normalizeH="0" baseline="0" noProof="0" smtClean="0">
              <a:ln>
                <a:noFill/>
              </a:ln>
              <a:solidFill>
                <a:prstClr val="white"/>
              </a:solidFill>
              <a:effectLst/>
              <a:uLnTx/>
              <a:uFillTx/>
              <a:ea typeface="宋体" charset="0"/>
              <a:cs typeface="+mn-ea"/>
              <a:sym typeface="+mn-lt"/>
            </a:endParaRPr>
          </a:p>
        </p:txBody>
      </p:sp>
      <p:grpSp>
        <p:nvGrpSpPr>
          <p:cNvPr id="45" name="淘宝店chenying0907 16"/>
          <p:cNvGrpSpPr/>
          <p:nvPr/>
        </p:nvGrpSpPr>
        <p:grpSpPr>
          <a:xfrm>
            <a:off x="4650105" y="1727835"/>
            <a:ext cx="2096135" cy="1775918"/>
            <a:chOff x="3403643" y="1349939"/>
            <a:chExt cx="2674620" cy="2265717"/>
          </a:xfrm>
        </p:grpSpPr>
        <p:grpSp>
          <p:nvGrpSpPr>
            <p:cNvPr id="46" name="淘宝店chenying0907 17"/>
            <p:cNvGrpSpPr/>
            <p:nvPr/>
          </p:nvGrpSpPr>
          <p:grpSpPr>
            <a:xfrm>
              <a:off x="3403643" y="1349939"/>
              <a:ext cx="2674620" cy="2265717"/>
              <a:chOff x="2878307" y="2165017"/>
              <a:chExt cx="3373932" cy="2858117"/>
            </a:xfrm>
          </p:grpSpPr>
          <p:sp>
            <p:nvSpPr>
              <p:cNvPr id="48" name="椭圆 47"/>
              <p:cNvSpPr/>
              <p:nvPr/>
            </p:nvSpPr>
            <p:spPr>
              <a:xfrm>
                <a:off x="3372240" y="2402866"/>
                <a:ext cx="2362200" cy="2362200"/>
              </a:xfrm>
              <a:prstGeom prst="ellipse">
                <a:avLst/>
              </a:prstGeom>
              <a:noFill/>
              <a:ln w="12700" cap="flat" cmpd="sng" algn="ctr">
                <a:solidFill>
                  <a:sysClr val="window" lastClr="FFFFFF">
                    <a:lumMod val="65000"/>
                  </a:sysClr>
                </a:solid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cs typeface="+mn-ea"/>
                  <a:sym typeface="+mn-lt"/>
                </a:endParaRPr>
              </a:p>
            </p:txBody>
          </p:sp>
          <p:graphicFrame>
            <p:nvGraphicFramePr>
              <p:cNvPr id="49" name="图表 48"/>
              <p:cNvGraphicFramePr/>
              <p:nvPr/>
            </p:nvGraphicFramePr>
            <p:xfrm>
              <a:off x="2878307" y="2165017"/>
              <a:ext cx="3373932" cy="2858117"/>
            </p:xfrm>
            <a:graphic>
              <a:graphicData uri="http://schemas.openxmlformats.org/drawingml/2006/chart">
                <c:chart xmlns:c="http://schemas.openxmlformats.org/drawingml/2006/chart" xmlns:r="http://schemas.openxmlformats.org/officeDocument/2006/relationships" r:id="rId2"/>
              </a:graphicData>
            </a:graphic>
          </p:graphicFrame>
        </p:grpSp>
        <p:sp>
          <p:nvSpPr>
            <p:cNvPr id="47" name="椭圆 46"/>
            <p:cNvSpPr/>
            <p:nvPr/>
          </p:nvSpPr>
          <p:spPr>
            <a:xfrm>
              <a:off x="4027213" y="1761044"/>
              <a:ext cx="1427480" cy="1427480"/>
            </a:xfrm>
            <a:prstGeom prst="ellipse">
              <a:avLst/>
            </a:prstGeom>
            <a:solidFill>
              <a:srgbClr val="262626"/>
            </a:solidFill>
            <a:ln w="76200" cap="flat" cmpd="sng" algn="ctr">
              <a:noFill/>
              <a:prstDash val="solid"/>
              <a:miter lim="800000"/>
            </a:ln>
            <a:effectLst/>
          </p:spPr>
          <p:txBody>
            <a:bodyPr wrap="square" rtlCol="0" anchor="ctr">
              <a:no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1" i="0" u="none" strike="noStrike" kern="0" cap="none" spc="0" normalizeH="0" baseline="0" noProof="0" smtClean="0">
                  <a:ln>
                    <a:noFill/>
                  </a:ln>
                  <a:solidFill>
                    <a:prstClr val="white"/>
                  </a:solidFill>
                  <a:effectLst/>
                  <a:uLnTx/>
                  <a:uFillTx/>
                  <a:cs typeface="+mn-ea"/>
                  <a:sym typeface="+mn-lt"/>
                </a:rPr>
                <a:t>30%</a:t>
              </a:r>
              <a:endParaRPr kumimoji="0" lang="en-US" altLang="zh-CN" sz="2000" b="1" i="0" u="none" strike="noStrike" kern="0" cap="none" spc="0" normalizeH="0" baseline="0" noProof="0" smtClean="0">
                <a:ln>
                  <a:noFill/>
                </a:ln>
                <a:solidFill>
                  <a:prstClr val="white"/>
                </a:solidFill>
                <a:effectLst/>
                <a:uLnTx/>
                <a:uFillTx/>
                <a:cs typeface="+mn-ea"/>
                <a:sym typeface="+mn-lt"/>
              </a:endParaRPr>
            </a:p>
          </p:txBody>
        </p:sp>
      </p:grpSp>
      <p:sp>
        <p:nvSpPr>
          <p:cNvPr id="50" name="圆角淘宝店chenying0907 24"/>
          <p:cNvSpPr/>
          <p:nvPr/>
        </p:nvSpPr>
        <p:spPr>
          <a:xfrm>
            <a:off x="4859655" y="3787775"/>
            <a:ext cx="1661160" cy="401955"/>
          </a:xfrm>
          <a:prstGeom prst="roundRect">
            <a:avLst>
              <a:gd name="adj" fmla="val 50000"/>
            </a:avLst>
          </a:prstGeom>
          <a:solidFill>
            <a:schemeClr val="tx1"/>
          </a:soli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1800" b="0" i="0" u="none" strike="noStrike" kern="0" cap="none" spc="0" normalizeH="0" baseline="0" noProof="0" smtClean="0">
                <a:ln>
                  <a:noFill/>
                </a:ln>
                <a:solidFill>
                  <a:srgbClr val="FFFFFF"/>
                </a:solidFill>
                <a:effectLst/>
                <a:uLnTx/>
                <a:uFillTx/>
                <a:cs typeface="+mn-ea"/>
                <a:sym typeface="+mn-lt"/>
              </a:rPr>
              <a:t>JSON</a:t>
            </a:r>
            <a:r>
              <a:rPr kumimoji="0" lang="zh-CN" altLang="en-US" sz="1800" b="0" i="0" u="none" strike="noStrike" kern="0" cap="none" spc="0" normalizeH="0" baseline="0" noProof="0" smtClean="0">
                <a:ln>
                  <a:noFill/>
                </a:ln>
                <a:solidFill>
                  <a:srgbClr val="FFFFFF"/>
                </a:solidFill>
                <a:effectLst/>
                <a:uLnTx/>
                <a:uFillTx/>
                <a:ea typeface="宋体" charset="0"/>
                <a:cs typeface="+mn-ea"/>
                <a:sym typeface="+mn-lt"/>
              </a:rPr>
              <a:t>数据流</a:t>
            </a:r>
            <a:endParaRPr kumimoji="0" lang="zh-CN" altLang="en-US" sz="1800" b="0" i="0" u="none" strike="noStrike" kern="0" cap="none" spc="0" normalizeH="0" baseline="0" noProof="0" smtClean="0">
              <a:ln>
                <a:noFill/>
              </a:ln>
              <a:solidFill>
                <a:srgbClr val="FFFFFF"/>
              </a:solidFill>
              <a:effectLst/>
              <a:uLnTx/>
              <a:uFillTx/>
              <a:ea typeface="宋体" charset="0"/>
              <a:cs typeface="+mn-ea"/>
              <a:sym typeface="+mn-lt"/>
            </a:endParaRPr>
          </a:p>
        </p:txBody>
      </p:sp>
      <p:grpSp>
        <p:nvGrpSpPr>
          <p:cNvPr id="51" name="淘宝店chenying0907 26"/>
          <p:cNvGrpSpPr/>
          <p:nvPr/>
        </p:nvGrpSpPr>
        <p:grpSpPr>
          <a:xfrm>
            <a:off x="7105650" y="1730375"/>
            <a:ext cx="2080260" cy="1761996"/>
            <a:chOff x="6058427" y="1349939"/>
            <a:chExt cx="2653728" cy="2248018"/>
          </a:xfrm>
        </p:grpSpPr>
        <p:grpSp>
          <p:nvGrpSpPr>
            <p:cNvPr id="52" name="淘宝店chenying0907 27"/>
            <p:cNvGrpSpPr/>
            <p:nvPr/>
          </p:nvGrpSpPr>
          <p:grpSpPr>
            <a:xfrm>
              <a:off x="6058427" y="1349939"/>
              <a:ext cx="2653728" cy="2248018"/>
              <a:chOff x="2919243" y="2165997"/>
              <a:chExt cx="3347579" cy="2835791"/>
            </a:xfrm>
          </p:grpSpPr>
          <p:sp>
            <p:nvSpPr>
              <p:cNvPr id="54" name="椭圆 53"/>
              <p:cNvSpPr/>
              <p:nvPr/>
            </p:nvSpPr>
            <p:spPr>
              <a:xfrm>
                <a:off x="3372240" y="2402866"/>
                <a:ext cx="2362200" cy="2362200"/>
              </a:xfrm>
              <a:prstGeom prst="ellipse">
                <a:avLst/>
              </a:prstGeom>
              <a:noFill/>
              <a:ln w="12700" cap="flat" cmpd="sng" algn="ctr">
                <a:solidFill>
                  <a:sysClr val="window" lastClr="FFFFFF">
                    <a:lumMod val="65000"/>
                  </a:sysClr>
                </a:solidFill>
                <a:prstDash val="dash"/>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cs typeface="+mn-ea"/>
                  <a:sym typeface="+mn-lt"/>
                </a:endParaRPr>
              </a:p>
            </p:txBody>
          </p:sp>
          <p:graphicFrame>
            <p:nvGraphicFramePr>
              <p:cNvPr id="55" name="图表 54"/>
              <p:cNvGraphicFramePr/>
              <p:nvPr/>
            </p:nvGraphicFramePr>
            <p:xfrm>
              <a:off x="2919243" y="2165997"/>
              <a:ext cx="3347579" cy="2835791"/>
            </p:xfrm>
            <a:graphic>
              <a:graphicData uri="http://schemas.openxmlformats.org/drawingml/2006/chart">
                <c:chart xmlns:c="http://schemas.openxmlformats.org/drawingml/2006/chart" xmlns:r="http://schemas.openxmlformats.org/officeDocument/2006/relationships" r:id="rId3"/>
              </a:graphicData>
            </a:graphic>
          </p:graphicFrame>
        </p:grpSp>
        <p:sp>
          <p:nvSpPr>
            <p:cNvPr id="53" name="椭圆 52"/>
            <p:cNvSpPr/>
            <p:nvPr/>
          </p:nvSpPr>
          <p:spPr>
            <a:xfrm>
              <a:off x="6671551" y="1760267"/>
              <a:ext cx="1427480" cy="1427480"/>
            </a:xfrm>
            <a:prstGeom prst="ellipse">
              <a:avLst/>
            </a:prstGeom>
            <a:solidFill>
              <a:srgbClr val="262626"/>
            </a:solidFill>
            <a:ln w="76200" cap="flat" cmpd="sng" algn="ctr">
              <a:noFill/>
              <a:prstDash val="solid"/>
              <a:miter lim="800000"/>
            </a:ln>
            <a:effectLst/>
          </p:spPr>
          <p:txBody>
            <a:bodyPr wrap="square" rtlCol="0" anchor="ctr">
              <a:noAutofit/>
            </a:bodyPr>
            <a:p>
              <a:pPr marL="0" marR="0" lvl="0" indent="0" algn="ctr" defTabSz="914400" eaLnBrk="1" fontAlgn="auto" latinLnBrk="0" hangingPunct="1">
                <a:lnSpc>
                  <a:spcPct val="100000"/>
                </a:lnSpc>
                <a:spcBef>
                  <a:spcPts val="0"/>
                </a:spcBef>
                <a:spcAft>
                  <a:spcPts val="0"/>
                </a:spcAft>
                <a:buClrTx/>
                <a:buSzTx/>
                <a:buFontTx/>
                <a:buNone/>
                <a:defRPr/>
              </a:pPr>
              <a:r>
                <a:rPr kumimoji="0" lang="en-US" altLang="zh-CN" sz="2000" b="1" i="0" u="none" strike="noStrike" kern="0" cap="none" spc="0" normalizeH="0" baseline="0" noProof="0" smtClean="0">
                  <a:ln>
                    <a:noFill/>
                  </a:ln>
                  <a:solidFill>
                    <a:prstClr val="white"/>
                  </a:solidFill>
                  <a:effectLst/>
                  <a:uLnTx/>
                  <a:uFillTx/>
                  <a:cs typeface="+mn-ea"/>
                  <a:sym typeface="+mn-lt"/>
                </a:rPr>
                <a:t>15%</a:t>
              </a:r>
              <a:endParaRPr kumimoji="0" lang="en-US" altLang="zh-CN" sz="2000" b="1" i="0" u="none" strike="noStrike" kern="0" cap="none" spc="0" normalizeH="0" baseline="0" noProof="0" smtClean="0">
                <a:ln>
                  <a:noFill/>
                </a:ln>
                <a:solidFill>
                  <a:prstClr val="white"/>
                </a:solidFill>
                <a:effectLst/>
                <a:uLnTx/>
                <a:uFillTx/>
                <a:cs typeface="+mn-ea"/>
                <a:sym typeface="+mn-lt"/>
              </a:endParaRPr>
            </a:p>
          </p:txBody>
        </p:sp>
      </p:grpSp>
      <p:sp>
        <p:nvSpPr>
          <p:cNvPr id="56" name="圆角淘宝店chenying0907 34"/>
          <p:cNvSpPr/>
          <p:nvPr/>
        </p:nvSpPr>
        <p:spPr>
          <a:xfrm>
            <a:off x="7314565" y="3787775"/>
            <a:ext cx="1661160" cy="401955"/>
          </a:xfrm>
          <a:prstGeom prst="roundRect">
            <a:avLst>
              <a:gd name="adj" fmla="val 50000"/>
            </a:avLst>
          </a:prstGeom>
          <a:solidFill>
            <a:srgbClr val="262626"/>
          </a:solidFill>
          <a:ln w="127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r>
              <a:rPr kumimoji="0" lang="zh-CN" altLang="en-US" sz="1800" b="0" i="0" u="none" strike="noStrike" kern="0" cap="none" spc="0" normalizeH="0" baseline="0" noProof="0" smtClean="0">
                <a:ln>
                  <a:noFill/>
                </a:ln>
                <a:solidFill>
                  <a:srgbClr val="FFFFFF"/>
                </a:solidFill>
                <a:effectLst/>
                <a:uLnTx/>
                <a:uFillTx/>
                <a:cs typeface="+mn-ea"/>
                <a:sym typeface="+mn-lt"/>
              </a:rPr>
              <a:t>功能实现</a:t>
            </a:r>
            <a:endParaRPr kumimoji="0" lang="zh-CN" altLang="en-US" sz="1800" b="0" i="0" u="none" strike="noStrike" kern="0" cap="none" spc="0" normalizeH="0" baseline="0" noProof="0" smtClean="0">
              <a:ln>
                <a:noFill/>
              </a:ln>
              <a:solidFill>
                <a:srgbClr val="FFFFFF"/>
              </a:solidFill>
              <a:effectLst/>
              <a:uLnTx/>
              <a:uFillTx/>
              <a:cs typeface="+mn-ea"/>
              <a:sym typeface="+mn-lt"/>
            </a:endParaRPr>
          </a:p>
        </p:txBody>
      </p:sp>
      <p:sp>
        <p:nvSpPr>
          <p:cNvPr id="63" name="淘宝店chenying0907 46"/>
          <p:cNvSpPr/>
          <p:nvPr/>
        </p:nvSpPr>
        <p:spPr>
          <a:xfrm>
            <a:off x="2152428" y="4354612"/>
            <a:ext cx="2147130" cy="368300"/>
          </a:xfrm>
          <a:prstGeom prst="rect">
            <a:avLst/>
          </a:prstGeom>
        </p:spPr>
        <p:txBody>
          <a:bodyPr wrap="square">
            <a:spAutoFit/>
          </a:bodyPr>
          <a:p>
            <a:pPr marL="0" marR="0" lvl="0" indent="0" algn="ctr" defTabSz="914400" eaLnBrk="1" fontAlgn="auto" latinLnBrk="0" hangingPunct="1">
              <a:lnSpc>
                <a:spcPct val="150000"/>
              </a:lnSpc>
              <a:spcBef>
                <a:spcPts val="0"/>
              </a:spcBef>
              <a:spcAft>
                <a:spcPts val="0"/>
              </a:spcAft>
              <a:buClrTx/>
              <a:buSzTx/>
              <a:buFont typeface="Arial" panose="020B0604020202020204" pitchFamily="34" charset="0"/>
              <a:buNone/>
              <a:defRPr/>
            </a:pPr>
            <a:r>
              <a:rPr kumimoji="0" lang="zh-CN" altLang="en-US" sz="1200" b="1" i="0" u="none" strike="noStrike" kern="0" cap="none" spc="0" normalizeH="0" baseline="0" noProof="0" dirty="0" smtClean="0">
                <a:ln>
                  <a:noFill/>
                </a:ln>
                <a:solidFill>
                  <a:prstClr val="black">
                    <a:lumMod val="65000"/>
                    <a:lumOff val="35000"/>
                  </a:prstClr>
                </a:solidFill>
                <a:effectLst/>
                <a:uLnTx/>
                <a:uFillTx/>
                <a:cs typeface="+mn-ea"/>
                <a:sym typeface="+mn-lt"/>
              </a:rPr>
              <a:t>页面的整体布局</a:t>
            </a:r>
            <a:endParaRPr kumimoji="0" lang="zh-CN" altLang="en-US" sz="1200" b="1" i="0" u="none" strike="noStrike" kern="0" cap="none" spc="0" normalizeH="0" baseline="0" noProof="0" dirty="0" smtClean="0">
              <a:ln>
                <a:noFill/>
              </a:ln>
              <a:solidFill>
                <a:prstClr val="black">
                  <a:lumMod val="65000"/>
                  <a:lumOff val="35000"/>
                </a:prstClr>
              </a:solidFill>
              <a:effectLst/>
              <a:uLnTx/>
              <a:uFillTx/>
              <a:cs typeface="+mn-ea"/>
              <a:sym typeface="+mn-lt"/>
            </a:endParaRPr>
          </a:p>
        </p:txBody>
      </p:sp>
      <p:sp>
        <p:nvSpPr>
          <p:cNvPr id="64" name="淘宝店chenying0907 46"/>
          <p:cNvSpPr/>
          <p:nvPr/>
        </p:nvSpPr>
        <p:spPr>
          <a:xfrm>
            <a:off x="4625118" y="4354612"/>
            <a:ext cx="2147130" cy="368300"/>
          </a:xfrm>
          <a:prstGeom prst="rect">
            <a:avLst/>
          </a:prstGeom>
        </p:spPr>
        <p:txBody>
          <a:bodyPr wrap="square">
            <a:spAutoFit/>
          </a:bodyPr>
          <a:p>
            <a:pPr marL="0" marR="0" lvl="0" indent="0" algn="ctr" defTabSz="914400" eaLnBrk="1" fontAlgn="auto" latinLnBrk="0" hangingPunct="1">
              <a:lnSpc>
                <a:spcPct val="150000"/>
              </a:lnSpc>
              <a:spcBef>
                <a:spcPts val="0"/>
              </a:spcBef>
              <a:spcAft>
                <a:spcPts val="0"/>
              </a:spcAft>
              <a:buClrTx/>
              <a:buSzTx/>
              <a:buFont typeface="Arial" panose="020B0604020202020204" pitchFamily="34" charset="0"/>
              <a:buNone/>
              <a:defRPr/>
            </a:pPr>
            <a:r>
              <a:rPr kumimoji="0" lang="zh-CN" altLang="en-US" sz="1200" b="1" i="0" u="none" strike="noStrike" kern="0" cap="none" spc="0" normalizeH="0" baseline="0" noProof="0" dirty="0" smtClean="0">
                <a:ln>
                  <a:noFill/>
                </a:ln>
                <a:solidFill>
                  <a:prstClr val="black">
                    <a:lumMod val="65000"/>
                    <a:lumOff val="35000"/>
                  </a:prstClr>
                </a:solidFill>
                <a:effectLst/>
                <a:uLnTx/>
                <a:uFillTx/>
                <a:cs typeface="+mn-ea"/>
                <a:sym typeface="+mn-lt"/>
              </a:rPr>
              <a:t>数据交换的实现</a:t>
            </a:r>
            <a:endParaRPr kumimoji="0" lang="zh-CN" altLang="en-US" sz="1200" b="1" i="0" u="none" strike="noStrike" kern="0" cap="none" spc="0" normalizeH="0" baseline="0" noProof="0" dirty="0" smtClean="0">
              <a:ln>
                <a:noFill/>
              </a:ln>
              <a:solidFill>
                <a:prstClr val="black">
                  <a:lumMod val="65000"/>
                  <a:lumOff val="35000"/>
                </a:prstClr>
              </a:solidFill>
              <a:effectLst/>
              <a:uLnTx/>
              <a:uFillTx/>
              <a:cs typeface="+mn-ea"/>
              <a:sym typeface="+mn-lt"/>
            </a:endParaRPr>
          </a:p>
        </p:txBody>
      </p:sp>
      <p:sp>
        <p:nvSpPr>
          <p:cNvPr id="65" name="淘宝店chenying0907 46"/>
          <p:cNvSpPr/>
          <p:nvPr/>
        </p:nvSpPr>
        <p:spPr>
          <a:xfrm>
            <a:off x="7071773" y="4354612"/>
            <a:ext cx="2147130" cy="645160"/>
          </a:xfrm>
          <a:prstGeom prst="rect">
            <a:avLst/>
          </a:prstGeom>
        </p:spPr>
        <p:txBody>
          <a:bodyPr wrap="square">
            <a:spAutoFit/>
          </a:bodyPr>
          <a:p>
            <a:pPr marL="0" marR="0" lvl="0" indent="0" algn="ctr" defTabSz="914400" eaLnBrk="1" fontAlgn="auto" latinLnBrk="0" hangingPunct="1">
              <a:lnSpc>
                <a:spcPct val="150000"/>
              </a:lnSpc>
              <a:spcBef>
                <a:spcPts val="0"/>
              </a:spcBef>
              <a:spcAft>
                <a:spcPts val="0"/>
              </a:spcAft>
              <a:buClrTx/>
              <a:buSzTx/>
              <a:buFont typeface="Arial" panose="020B0604020202020204" pitchFamily="34" charset="0"/>
              <a:buNone/>
              <a:defRPr/>
            </a:pPr>
            <a:r>
              <a:rPr kumimoji="0" lang="zh-CN" altLang="en-US" sz="1200" b="1" i="0" u="none" strike="noStrike" kern="0" cap="none" spc="0" normalizeH="0" baseline="0" noProof="0" dirty="0" smtClean="0">
                <a:ln>
                  <a:noFill/>
                </a:ln>
                <a:solidFill>
                  <a:prstClr val="black">
                    <a:lumMod val="65000"/>
                    <a:lumOff val="35000"/>
                  </a:prstClr>
                </a:solidFill>
                <a:effectLst/>
                <a:uLnTx/>
                <a:uFillTx/>
                <a:cs typeface="+mn-ea"/>
                <a:sym typeface="+mn-lt"/>
              </a:rPr>
              <a:t>主要完成了修改</a:t>
            </a:r>
            <a:r>
              <a:rPr kumimoji="0" lang="en-US" altLang="zh-CN" sz="1200" b="1" i="0" u="none" strike="noStrike" kern="0" cap="none" spc="0" normalizeH="0" baseline="0" noProof="0" dirty="0" smtClean="0">
                <a:ln>
                  <a:noFill/>
                </a:ln>
                <a:solidFill>
                  <a:prstClr val="black">
                    <a:lumMod val="65000"/>
                    <a:lumOff val="35000"/>
                  </a:prstClr>
                </a:solidFill>
                <a:effectLst/>
                <a:uLnTx/>
                <a:uFillTx/>
                <a:cs typeface="+mn-ea"/>
                <a:sym typeface="+mn-lt"/>
              </a:rPr>
              <a:t>JSON</a:t>
            </a:r>
            <a:r>
              <a:rPr kumimoji="0" lang="zh-CN" altLang="en-US" sz="1200" b="1" i="0" u="none" strike="noStrike" kern="0" cap="none" spc="0" normalizeH="0" baseline="0" noProof="0" dirty="0" smtClean="0">
                <a:ln>
                  <a:noFill/>
                </a:ln>
                <a:solidFill>
                  <a:prstClr val="black">
                    <a:lumMod val="65000"/>
                    <a:lumOff val="35000"/>
                  </a:prstClr>
                </a:solidFill>
                <a:effectLst/>
                <a:uLnTx/>
                <a:uFillTx/>
                <a:ea typeface="宋体" charset="0"/>
                <a:cs typeface="+mn-ea"/>
                <a:sym typeface="+mn-lt"/>
              </a:rPr>
              <a:t>数据及图片的部分编辑</a:t>
            </a:r>
            <a:endParaRPr kumimoji="0" lang="zh-CN" altLang="en-US" sz="1200" b="1" i="0" u="none" strike="noStrike" kern="0" cap="none" spc="0" normalizeH="0" baseline="0" noProof="0" dirty="0" smtClean="0">
              <a:ln>
                <a:noFill/>
              </a:ln>
              <a:solidFill>
                <a:prstClr val="black">
                  <a:lumMod val="65000"/>
                  <a:lumOff val="35000"/>
                </a:prstClr>
              </a:solidFill>
              <a:effectLst/>
              <a:uLnTx/>
              <a:uFillTx/>
              <a:ea typeface="宋体" charset="0"/>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anim calcmode="lin" valueType="num">
                                      <p:cBhvr>
                                        <p:cTn id="8" dur="500" fill="hold"/>
                                        <p:tgtEl>
                                          <p:spTgt spid="39"/>
                                        </p:tgtEl>
                                        <p:attrNameLst>
                                          <p:attrName>ppt_x</p:attrName>
                                        </p:attrNameLst>
                                      </p:cBhvr>
                                      <p:tavLst>
                                        <p:tav tm="0">
                                          <p:val>
                                            <p:strVal val="#ppt_x"/>
                                          </p:val>
                                        </p:tav>
                                        <p:tav tm="100000">
                                          <p:val>
                                            <p:strVal val="#ppt_x"/>
                                          </p:val>
                                        </p:tav>
                                      </p:tavLst>
                                    </p:anim>
                                    <p:anim calcmode="lin" valueType="num">
                                      <p:cBhvr>
                                        <p:cTn id="9" dur="500" fill="hold"/>
                                        <p:tgtEl>
                                          <p:spTgt spid="39"/>
                                        </p:tgtEl>
                                        <p:attrNameLst>
                                          <p:attrName>ppt_y</p:attrName>
                                        </p:attrNameLst>
                                      </p:cBhvr>
                                      <p:tavLst>
                                        <p:tav tm="0">
                                          <p:val>
                                            <p:strVal val="#ppt_y+.1"/>
                                          </p:val>
                                        </p:tav>
                                        <p:tav tm="100000">
                                          <p:val>
                                            <p:strVal val="#ppt_y"/>
                                          </p:val>
                                        </p:tav>
                                      </p:tavLst>
                                    </p:anim>
                                  </p:childTnLst>
                                </p:cTn>
                              </p:par>
                              <p:par>
                                <p:cTn id="10" presetID="29" presetClass="entr" presetSubtype="0" fill="hold" grpId="0" nodeType="withEffect">
                                  <p:stCondLst>
                                    <p:cond delay="0"/>
                                  </p:stCondLst>
                                  <p:childTnLst>
                                    <p:set>
                                      <p:cBhvr>
                                        <p:cTn id="11" dur="1" fill="hold">
                                          <p:stCondLst>
                                            <p:cond delay="0"/>
                                          </p:stCondLst>
                                        </p:cTn>
                                        <p:tgtEl>
                                          <p:spTgt spid="44"/>
                                        </p:tgtEl>
                                        <p:attrNameLst>
                                          <p:attrName>style.visibility</p:attrName>
                                        </p:attrNameLst>
                                      </p:cBhvr>
                                      <p:to>
                                        <p:strVal val="visible"/>
                                      </p:to>
                                    </p:set>
                                    <p:anim calcmode="lin" valueType="num">
                                      <p:cBhvr>
                                        <p:cTn id="12" dur="500" fill="hold"/>
                                        <p:tgtEl>
                                          <p:spTgt spid="44"/>
                                        </p:tgtEl>
                                        <p:attrNameLst>
                                          <p:attrName>ppt_x</p:attrName>
                                        </p:attrNameLst>
                                      </p:cBhvr>
                                      <p:tavLst>
                                        <p:tav tm="0">
                                          <p:val>
                                            <p:strVal val="#ppt_x-.2"/>
                                          </p:val>
                                        </p:tav>
                                        <p:tav tm="100000">
                                          <p:val>
                                            <p:strVal val="#ppt_x"/>
                                          </p:val>
                                        </p:tav>
                                      </p:tavLst>
                                    </p:anim>
                                    <p:anim calcmode="lin" valueType="num">
                                      <p:cBhvr>
                                        <p:cTn id="13" dur="500" fill="hold"/>
                                        <p:tgtEl>
                                          <p:spTgt spid="44"/>
                                        </p:tgtEl>
                                        <p:attrNameLst>
                                          <p:attrName>ppt_y</p:attrName>
                                        </p:attrNameLst>
                                      </p:cBhvr>
                                      <p:tavLst>
                                        <p:tav tm="0">
                                          <p:val>
                                            <p:strVal val="#ppt_y"/>
                                          </p:val>
                                        </p:tav>
                                        <p:tav tm="100000">
                                          <p:val>
                                            <p:strVal val="#ppt_y"/>
                                          </p:val>
                                        </p:tav>
                                      </p:tavLst>
                                    </p:anim>
                                    <p:animEffect transition="in" filter="wipe(right)" prLst="gradientSize: 0.1">
                                      <p:cBhvr>
                                        <p:cTn id="14" dur="500"/>
                                        <p:tgtEl>
                                          <p:spTgt spid="44"/>
                                        </p:tgtEl>
                                      </p:cBhvr>
                                    </p:animEffect>
                                  </p:childTnLst>
                                </p:cTn>
                              </p:par>
                            </p:childTnLst>
                          </p:cTn>
                        </p:par>
                        <p:par>
                          <p:cTn id="15" fill="hold">
                            <p:stCondLst>
                              <p:cond delay="500"/>
                            </p:stCondLst>
                            <p:childTnLst>
                              <p:par>
                                <p:cTn id="16" presetID="22" presetClass="entr" presetSubtype="1" fill="hold" grpId="0" nodeType="afterEffect">
                                  <p:stCondLst>
                                    <p:cond delay="0"/>
                                  </p:stCondLst>
                                  <p:childTnLst>
                                    <p:set>
                                      <p:cBhvr>
                                        <p:cTn id="17" dur="1" fill="hold">
                                          <p:stCondLst>
                                            <p:cond delay="0"/>
                                          </p:stCondLst>
                                        </p:cTn>
                                        <p:tgtEl>
                                          <p:spTgt spid="63"/>
                                        </p:tgtEl>
                                        <p:attrNameLst>
                                          <p:attrName>style.visibility</p:attrName>
                                        </p:attrNameLst>
                                      </p:cBhvr>
                                      <p:to>
                                        <p:strVal val="visible"/>
                                      </p:to>
                                    </p:set>
                                    <p:animEffect transition="in" filter="wipe(up)">
                                      <p:cBhvr>
                                        <p:cTn id="18" dur="500"/>
                                        <p:tgtEl>
                                          <p:spTgt spid="63"/>
                                        </p:tgtEl>
                                      </p:cBhvr>
                                    </p:animEffect>
                                  </p:childTnLst>
                                </p:cTn>
                              </p:par>
                            </p:childTnLst>
                          </p:cTn>
                        </p:par>
                        <p:par>
                          <p:cTn id="19" fill="hold">
                            <p:stCondLst>
                              <p:cond delay="1000"/>
                            </p:stCondLst>
                            <p:childTnLst>
                              <p:par>
                                <p:cTn id="20" presetID="42" presetClass="entr" presetSubtype="0" fill="hold" nodeType="afterEffect">
                                  <p:stCondLst>
                                    <p:cond delay="100"/>
                                  </p:stCondLst>
                                  <p:childTnLst>
                                    <p:set>
                                      <p:cBhvr>
                                        <p:cTn id="21" dur="1" fill="hold">
                                          <p:stCondLst>
                                            <p:cond delay="0"/>
                                          </p:stCondLst>
                                        </p:cTn>
                                        <p:tgtEl>
                                          <p:spTgt spid="45"/>
                                        </p:tgtEl>
                                        <p:attrNameLst>
                                          <p:attrName>style.visibility</p:attrName>
                                        </p:attrNameLst>
                                      </p:cBhvr>
                                      <p:to>
                                        <p:strVal val="visible"/>
                                      </p:to>
                                    </p:set>
                                    <p:animEffect transition="in" filter="fade">
                                      <p:cBhvr>
                                        <p:cTn id="22" dur="500"/>
                                        <p:tgtEl>
                                          <p:spTgt spid="45"/>
                                        </p:tgtEl>
                                      </p:cBhvr>
                                    </p:animEffect>
                                    <p:anim calcmode="lin" valueType="num">
                                      <p:cBhvr>
                                        <p:cTn id="23" dur="500" fill="hold"/>
                                        <p:tgtEl>
                                          <p:spTgt spid="45"/>
                                        </p:tgtEl>
                                        <p:attrNameLst>
                                          <p:attrName>ppt_x</p:attrName>
                                        </p:attrNameLst>
                                      </p:cBhvr>
                                      <p:tavLst>
                                        <p:tav tm="0">
                                          <p:val>
                                            <p:strVal val="#ppt_x"/>
                                          </p:val>
                                        </p:tav>
                                        <p:tav tm="100000">
                                          <p:val>
                                            <p:strVal val="#ppt_x"/>
                                          </p:val>
                                        </p:tav>
                                      </p:tavLst>
                                    </p:anim>
                                    <p:anim calcmode="lin" valueType="num">
                                      <p:cBhvr>
                                        <p:cTn id="24" dur="500" fill="hold"/>
                                        <p:tgtEl>
                                          <p:spTgt spid="45"/>
                                        </p:tgtEl>
                                        <p:attrNameLst>
                                          <p:attrName>ppt_y</p:attrName>
                                        </p:attrNameLst>
                                      </p:cBhvr>
                                      <p:tavLst>
                                        <p:tav tm="0">
                                          <p:val>
                                            <p:strVal val="#ppt_y+.1"/>
                                          </p:val>
                                        </p:tav>
                                        <p:tav tm="100000">
                                          <p:val>
                                            <p:strVal val="#ppt_y"/>
                                          </p:val>
                                        </p:tav>
                                      </p:tavLst>
                                    </p:anim>
                                  </p:childTnLst>
                                </p:cTn>
                              </p:par>
                              <p:par>
                                <p:cTn id="25" presetID="29" presetClass="entr" presetSubtype="0" fill="hold" grpId="0" nodeType="withEffect">
                                  <p:stCondLst>
                                    <p:cond delay="0"/>
                                  </p:stCondLst>
                                  <p:childTnLst>
                                    <p:set>
                                      <p:cBhvr>
                                        <p:cTn id="26" dur="1" fill="hold">
                                          <p:stCondLst>
                                            <p:cond delay="0"/>
                                          </p:stCondLst>
                                        </p:cTn>
                                        <p:tgtEl>
                                          <p:spTgt spid="50"/>
                                        </p:tgtEl>
                                        <p:attrNameLst>
                                          <p:attrName>style.visibility</p:attrName>
                                        </p:attrNameLst>
                                      </p:cBhvr>
                                      <p:to>
                                        <p:strVal val="visible"/>
                                      </p:to>
                                    </p:set>
                                    <p:anim calcmode="lin" valueType="num">
                                      <p:cBhvr>
                                        <p:cTn id="27" dur="500" fill="hold"/>
                                        <p:tgtEl>
                                          <p:spTgt spid="50"/>
                                        </p:tgtEl>
                                        <p:attrNameLst>
                                          <p:attrName>ppt_x</p:attrName>
                                        </p:attrNameLst>
                                      </p:cBhvr>
                                      <p:tavLst>
                                        <p:tav tm="0">
                                          <p:val>
                                            <p:strVal val="#ppt_x-.2"/>
                                          </p:val>
                                        </p:tav>
                                        <p:tav tm="100000">
                                          <p:val>
                                            <p:strVal val="#ppt_x"/>
                                          </p:val>
                                        </p:tav>
                                      </p:tavLst>
                                    </p:anim>
                                    <p:anim calcmode="lin" valueType="num">
                                      <p:cBhvr>
                                        <p:cTn id="28" dur="500" fill="hold"/>
                                        <p:tgtEl>
                                          <p:spTgt spid="50"/>
                                        </p:tgtEl>
                                        <p:attrNameLst>
                                          <p:attrName>ppt_y</p:attrName>
                                        </p:attrNameLst>
                                      </p:cBhvr>
                                      <p:tavLst>
                                        <p:tav tm="0">
                                          <p:val>
                                            <p:strVal val="#ppt_y"/>
                                          </p:val>
                                        </p:tav>
                                        <p:tav tm="100000">
                                          <p:val>
                                            <p:strVal val="#ppt_y"/>
                                          </p:val>
                                        </p:tav>
                                      </p:tavLst>
                                    </p:anim>
                                    <p:animEffect transition="in" filter="wipe(right)" prLst="gradientSize: 0.1">
                                      <p:cBhvr>
                                        <p:cTn id="29" dur="500"/>
                                        <p:tgtEl>
                                          <p:spTgt spid="50"/>
                                        </p:tgtEl>
                                      </p:cBhvr>
                                    </p:animEffect>
                                  </p:childTnLst>
                                </p:cTn>
                              </p:par>
                            </p:childTnLst>
                          </p:cTn>
                        </p:par>
                        <p:par>
                          <p:cTn id="30" fill="hold">
                            <p:stCondLst>
                              <p:cond delay="1600"/>
                            </p:stCondLst>
                            <p:childTnLst>
                              <p:par>
                                <p:cTn id="31" presetID="22" presetClass="entr" presetSubtype="1" fill="hold" grpId="0" nodeType="afterEffect">
                                  <p:stCondLst>
                                    <p:cond delay="0"/>
                                  </p:stCondLst>
                                  <p:childTnLst>
                                    <p:set>
                                      <p:cBhvr>
                                        <p:cTn id="32" dur="1" fill="hold">
                                          <p:stCondLst>
                                            <p:cond delay="0"/>
                                          </p:stCondLst>
                                        </p:cTn>
                                        <p:tgtEl>
                                          <p:spTgt spid="64"/>
                                        </p:tgtEl>
                                        <p:attrNameLst>
                                          <p:attrName>style.visibility</p:attrName>
                                        </p:attrNameLst>
                                      </p:cBhvr>
                                      <p:to>
                                        <p:strVal val="visible"/>
                                      </p:to>
                                    </p:set>
                                    <p:animEffect transition="in" filter="wipe(up)">
                                      <p:cBhvr>
                                        <p:cTn id="33" dur="500"/>
                                        <p:tgtEl>
                                          <p:spTgt spid="64"/>
                                        </p:tgtEl>
                                      </p:cBhvr>
                                    </p:animEffect>
                                  </p:childTnLst>
                                </p:cTn>
                              </p:par>
                            </p:childTnLst>
                          </p:cTn>
                        </p:par>
                        <p:par>
                          <p:cTn id="34" fill="hold">
                            <p:stCondLst>
                              <p:cond delay="2100"/>
                            </p:stCondLst>
                            <p:childTnLst>
                              <p:par>
                                <p:cTn id="35" presetID="42" presetClass="entr" presetSubtype="0" fill="hold" nodeType="afterEffect">
                                  <p:stCondLst>
                                    <p:cond delay="200"/>
                                  </p:stCondLst>
                                  <p:childTnLst>
                                    <p:set>
                                      <p:cBhvr>
                                        <p:cTn id="36" dur="1" fill="hold">
                                          <p:stCondLst>
                                            <p:cond delay="0"/>
                                          </p:stCondLst>
                                        </p:cTn>
                                        <p:tgtEl>
                                          <p:spTgt spid="51"/>
                                        </p:tgtEl>
                                        <p:attrNameLst>
                                          <p:attrName>style.visibility</p:attrName>
                                        </p:attrNameLst>
                                      </p:cBhvr>
                                      <p:to>
                                        <p:strVal val="visible"/>
                                      </p:to>
                                    </p:set>
                                    <p:animEffect transition="in" filter="fade">
                                      <p:cBhvr>
                                        <p:cTn id="37" dur="500"/>
                                        <p:tgtEl>
                                          <p:spTgt spid="51"/>
                                        </p:tgtEl>
                                      </p:cBhvr>
                                    </p:animEffect>
                                    <p:anim calcmode="lin" valueType="num">
                                      <p:cBhvr>
                                        <p:cTn id="38" dur="500" fill="hold"/>
                                        <p:tgtEl>
                                          <p:spTgt spid="51"/>
                                        </p:tgtEl>
                                        <p:attrNameLst>
                                          <p:attrName>ppt_x</p:attrName>
                                        </p:attrNameLst>
                                      </p:cBhvr>
                                      <p:tavLst>
                                        <p:tav tm="0">
                                          <p:val>
                                            <p:strVal val="#ppt_x"/>
                                          </p:val>
                                        </p:tav>
                                        <p:tav tm="100000">
                                          <p:val>
                                            <p:strVal val="#ppt_x"/>
                                          </p:val>
                                        </p:tav>
                                      </p:tavLst>
                                    </p:anim>
                                    <p:anim calcmode="lin" valueType="num">
                                      <p:cBhvr>
                                        <p:cTn id="39" dur="500" fill="hold"/>
                                        <p:tgtEl>
                                          <p:spTgt spid="51"/>
                                        </p:tgtEl>
                                        <p:attrNameLst>
                                          <p:attrName>ppt_y</p:attrName>
                                        </p:attrNameLst>
                                      </p:cBhvr>
                                      <p:tavLst>
                                        <p:tav tm="0">
                                          <p:val>
                                            <p:strVal val="#ppt_y+.1"/>
                                          </p:val>
                                        </p:tav>
                                        <p:tav tm="100000">
                                          <p:val>
                                            <p:strVal val="#ppt_y"/>
                                          </p:val>
                                        </p:tav>
                                      </p:tavLst>
                                    </p:anim>
                                  </p:childTnLst>
                                </p:cTn>
                              </p:par>
                              <p:par>
                                <p:cTn id="40" presetID="29" presetClass="entr" presetSubtype="0" fill="hold" grpId="0" nodeType="withEffect">
                                  <p:stCondLst>
                                    <p:cond delay="0"/>
                                  </p:stCondLst>
                                  <p:childTnLst>
                                    <p:set>
                                      <p:cBhvr>
                                        <p:cTn id="41" dur="1" fill="hold">
                                          <p:stCondLst>
                                            <p:cond delay="0"/>
                                          </p:stCondLst>
                                        </p:cTn>
                                        <p:tgtEl>
                                          <p:spTgt spid="56"/>
                                        </p:tgtEl>
                                        <p:attrNameLst>
                                          <p:attrName>style.visibility</p:attrName>
                                        </p:attrNameLst>
                                      </p:cBhvr>
                                      <p:to>
                                        <p:strVal val="visible"/>
                                      </p:to>
                                    </p:set>
                                    <p:anim calcmode="lin" valueType="num">
                                      <p:cBhvr>
                                        <p:cTn id="42" dur="500" fill="hold"/>
                                        <p:tgtEl>
                                          <p:spTgt spid="56"/>
                                        </p:tgtEl>
                                        <p:attrNameLst>
                                          <p:attrName>ppt_x</p:attrName>
                                        </p:attrNameLst>
                                      </p:cBhvr>
                                      <p:tavLst>
                                        <p:tav tm="0">
                                          <p:val>
                                            <p:strVal val="#ppt_x-.2"/>
                                          </p:val>
                                        </p:tav>
                                        <p:tav tm="100000">
                                          <p:val>
                                            <p:strVal val="#ppt_x"/>
                                          </p:val>
                                        </p:tav>
                                      </p:tavLst>
                                    </p:anim>
                                    <p:anim calcmode="lin" valueType="num">
                                      <p:cBhvr>
                                        <p:cTn id="43" dur="500" fill="hold"/>
                                        <p:tgtEl>
                                          <p:spTgt spid="56"/>
                                        </p:tgtEl>
                                        <p:attrNameLst>
                                          <p:attrName>ppt_y</p:attrName>
                                        </p:attrNameLst>
                                      </p:cBhvr>
                                      <p:tavLst>
                                        <p:tav tm="0">
                                          <p:val>
                                            <p:strVal val="#ppt_y"/>
                                          </p:val>
                                        </p:tav>
                                        <p:tav tm="100000">
                                          <p:val>
                                            <p:strVal val="#ppt_y"/>
                                          </p:val>
                                        </p:tav>
                                      </p:tavLst>
                                    </p:anim>
                                    <p:animEffect transition="in" filter="wipe(right)" prLst="gradientSize: 0.1">
                                      <p:cBhvr>
                                        <p:cTn id="44" dur="500"/>
                                        <p:tgtEl>
                                          <p:spTgt spid="56"/>
                                        </p:tgtEl>
                                      </p:cBhvr>
                                    </p:animEffect>
                                  </p:childTnLst>
                                </p:cTn>
                              </p:par>
                            </p:childTnLst>
                          </p:cTn>
                        </p:par>
                        <p:par>
                          <p:cTn id="45" fill="hold">
                            <p:stCondLst>
                              <p:cond delay="2800"/>
                            </p:stCondLst>
                            <p:childTnLst>
                              <p:par>
                                <p:cTn id="46" presetID="22" presetClass="entr" presetSubtype="1" fill="hold" grpId="0" nodeType="afterEffect">
                                  <p:stCondLst>
                                    <p:cond delay="0"/>
                                  </p:stCondLst>
                                  <p:childTnLst>
                                    <p:set>
                                      <p:cBhvr>
                                        <p:cTn id="47" dur="1" fill="hold">
                                          <p:stCondLst>
                                            <p:cond delay="0"/>
                                          </p:stCondLst>
                                        </p:cTn>
                                        <p:tgtEl>
                                          <p:spTgt spid="65"/>
                                        </p:tgtEl>
                                        <p:attrNameLst>
                                          <p:attrName>style.visibility</p:attrName>
                                        </p:attrNameLst>
                                      </p:cBhvr>
                                      <p:to>
                                        <p:strVal val="visible"/>
                                      </p:to>
                                    </p:set>
                                    <p:animEffect transition="in" filter="wipe(up)">
                                      <p:cBhvr>
                                        <p:cTn id="48"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bldLvl="0" animBg="true"/>
      <p:bldP spid="50" grpId="0" bldLvl="0" animBg="true"/>
      <p:bldP spid="56" grpId="0" bldLvl="0" animBg="true"/>
      <p:bldP spid="63" grpId="0"/>
      <p:bldP spid="64" grpId="0"/>
      <p:bldP spid="6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标题 3"/>
          <p:cNvSpPr>
            <a:spLocks noGrp="true"/>
          </p:cNvSpPr>
          <p:nvPr>
            <p:ph type="title"/>
          </p:nvPr>
        </p:nvSpPr>
        <p:spPr/>
        <p:txBody>
          <a:bodyPr/>
          <a:p>
            <a:r>
              <a:t>整体结构</a:t>
            </a:r>
          </a:p>
        </p:txBody>
      </p:sp>
      <p:sp>
        <p:nvSpPr>
          <p:cNvPr id="6" name="文本框 5"/>
          <p:cNvSpPr txBox="true"/>
          <p:nvPr/>
        </p:nvSpPr>
        <p:spPr>
          <a:xfrm>
            <a:off x="669925" y="2644775"/>
            <a:ext cx="3109595" cy="1568450"/>
          </a:xfrm>
          <a:prstGeom prst="rect">
            <a:avLst/>
          </a:prstGeom>
          <a:noFill/>
        </p:spPr>
        <p:txBody>
          <a:bodyPr wrap="square" rtlCol="0">
            <a:spAutoFit/>
          </a:bodyPr>
          <a:p>
            <a:r>
              <a:rPr lang="en-US" altLang="zh-CN">
                <a:ea typeface="宋体" charset="0"/>
              </a:rPr>
              <a:t>    </a:t>
            </a:r>
            <a:r>
              <a:rPr lang="zh-CN" altLang="en-US" sz="2400">
                <a:ea typeface="宋体" charset="0"/>
              </a:rPr>
              <a:t>该项目整体结构采用</a:t>
            </a:r>
            <a:r>
              <a:rPr lang="en-US" altLang="zh-CN" sz="2400">
                <a:ea typeface="宋体" charset="0"/>
              </a:rPr>
              <a:t>NavigationStack</a:t>
            </a:r>
            <a:r>
              <a:rPr lang="zh-CN" altLang="en-US" sz="2400">
                <a:ea typeface="宋体" charset="0"/>
              </a:rPr>
              <a:t>以栈的形式进行页的推入推出。</a:t>
            </a:r>
            <a:endParaRPr lang="zh-CN" altLang="en-US" sz="2400">
              <a:ea typeface="宋体" charset="0"/>
            </a:endParaRPr>
          </a:p>
        </p:txBody>
      </p:sp>
      <p:pic>
        <p:nvPicPr>
          <p:cNvPr id="9" name="图片 8" descr="Screenshot_20210715_151850"/>
          <p:cNvPicPr>
            <a:picLocks noChangeAspect="true"/>
          </p:cNvPicPr>
          <p:nvPr/>
        </p:nvPicPr>
        <p:blipFill>
          <a:blip r:embed="rId1"/>
          <a:stretch>
            <a:fillRect/>
          </a:stretch>
        </p:blipFill>
        <p:spPr>
          <a:xfrm>
            <a:off x="8391525" y="2800350"/>
            <a:ext cx="3012440" cy="3540760"/>
          </a:xfrm>
          <a:prstGeom prst="rect">
            <a:avLst/>
          </a:prstGeom>
        </p:spPr>
      </p:pic>
      <p:pic>
        <p:nvPicPr>
          <p:cNvPr id="10" name="图片 9" descr="Screenshot_20210715_151739"/>
          <p:cNvPicPr>
            <a:picLocks noChangeAspect="true"/>
          </p:cNvPicPr>
          <p:nvPr/>
        </p:nvPicPr>
        <p:blipFill>
          <a:blip r:embed="rId2"/>
          <a:stretch>
            <a:fillRect/>
          </a:stretch>
        </p:blipFill>
        <p:spPr>
          <a:xfrm>
            <a:off x="4674235" y="294640"/>
            <a:ext cx="3241040" cy="3603625"/>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true"/>
          </p:cNvSpPr>
          <p:nvPr>
            <p:ph type="title"/>
          </p:nvPr>
        </p:nvSpPr>
        <p:spPr/>
        <p:txBody>
          <a:bodyPr/>
          <a:p>
            <a:r>
              <a:rPr lang="en-US" altLang="zh-CN"/>
              <a:t>2.1 </a:t>
            </a:r>
            <a:r>
              <a:t>应用登录</a:t>
            </a:r>
          </a:p>
        </p:txBody>
      </p:sp>
      <p:pic>
        <p:nvPicPr>
          <p:cNvPr id="4" name="Felgo DevApp">
            <a:hlinkClick r:id="" action="ppaction://media"/>
          </p:cNvPr>
          <p:cNvPicPr/>
          <p:nvPr>
            <p:ph idx="1"/>
            <a:videoFile r:link="rId1"/>
            <p:extLst>
              <p:ext uri="{DAA4B4D4-6D71-4841-9C94-3DE7FCFB9230}">
                <p14:media xmlns:p14="http://schemas.microsoft.com/office/powerpoint/2010/main" r:embed="rId2"/>
              </p:ext>
            </p:extLst>
          </p:nvPr>
        </p:nvPicPr>
        <p:blipFill>
          <a:blip r:embed="rId3"/>
          <a:stretch>
            <a:fillRect/>
          </a:stretch>
        </p:blipFill>
        <p:spPr>
          <a:xfrm>
            <a:off x="7853045" y="1079500"/>
            <a:ext cx="2338705" cy="5106035"/>
          </a:xfrm>
          <a:prstGeom prst="rect">
            <a:avLst/>
          </a:prstGeom>
        </p:spPr>
      </p:pic>
      <p:sp>
        <p:nvSpPr>
          <p:cNvPr id="6" name="文本框 5"/>
          <p:cNvSpPr txBox="true"/>
          <p:nvPr/>
        </p:nvSpPr>
        <p:spPr>
          <a:xfrm>
            <a:off x="744220" y="1585595"/>
            <a:ext cx="5031105" cy="3969385"/>
          </a:xfrm>
          <a:prstGeom prst="rect">
            <a:avLst/>
          </a:prstGeom>
          <a:noFill/>
        </p:spPr>
        <p:txBody>
          <a:bodyPr wrap="square" rtlCol="0">
            <a:spAutoFit/>
          </a:bodyPr>
          <a:p>
            <a:r>
              <a:rPr lang="en-US" altLang="zh-CN">
                <a:ea typeface="宋体" charset="0"/>
              </a:rPr>
              <a:t>    </a:t>
            </a:r>
            <a:r>
              <a:rPr lang="en-US" altLang="zh-CN" sz="2800">
                <a:ea typeface="宋体" charset="0"/>
              </a:rPr>
              <a:t>  </a:t>
            </a:r>
            <a:r>
              <a:rPr lang="zh-CN" altLang="en-US" sz="2800">
                <a:ea typeface="宋体" charset="0"/>
              </a:rPr>
              <a:t>登录界面利用动画实现了背景无限滚动，类似于小红书的登录界面。</a:t>
            </a:r>
            <a:endParaRPr lang="zh-CN" altLang="en-US" sz="2800">
              <a:ea typeface="宋体" charset="0"/>
            </a:endParaRPr>
          </a:p>
          <a:p>
            <a:endParaRPr lang="zh-CN" altLang="en-US" sz="2800">
              <a:ea typeface="宋体" charset="0"/>
            </a:endParaRPr>
          </a:p>
          <a:p>
            <a:r>
              <a:rPr lang="en-US" altLang="zh-CN" sz="2800">
                <a:ea typeface="宋体" charset="0"/>
              </a:rPr>
              <a:t>      </a:t>
            </a:r>
            <a:r>
              <a:rPr lang="zh-CN" altLang="en-US" sz="2800">
                <a:ea typeface="宋体" charset="0"/>
              </a:rPr>
              <a:t>在</a:t>
            </a:r>
            <a:r>
              <a:rPr lang="en-US" altLang="zh-CN" sz="2800">
                <a:ea typeface="宋体" charset="0"/>
              </a:rPr>
              <a:t>json</a:t>
            </a:r>
            <a:r>
              <a:rPr lang="zh-CN" altLang="en-US" sz="2800">
                <a:ea typeface="宋体" charset="0"/>
              </a:rPr>
              <a:t>数据流中保存了用户的</a:t>
            </a:r>
            <a:r>
              <a:rPr lang="en-US" altLang="zh-CN" sz="2800">
                <a:ea typeface="宋体" charset="0"/>
              </a:rPr>
              <a:t>id</a:t>
            </a:r>
            <a:r>
              <a:rPr lang="zh-CN" altLang="en-US" sz="2800">
                <a:ea typeface="宋体" charset="0"/>
              </a:rPr>
              <a:t>和密码，当用户</a:t>
            </a:r>
            <a:r>
              <a:rPr lang="en-US" altLang="zh-CN" sz="2800">
                <a:ea typeface="宋体" charset="0"/>
              </a:rPr>
              <a:t>id</a:t>
            </a:r>
            <a:r>
              <a:rPr lang="zh-CN" altLang="en-US" sz="2800">
                <a:ea typeface="宋体" charset="0"/>
              </a:rPr>
              <a:t>和密码匹配时，进入项目主页，不匹配时，会弹出对话框提示用户重新输入。</a:t>
            </a:r>
            <a:endParaRPr lang="zh-CN" altLang="en-US" sz="2800">
              <a:ea typeface="宋体" charset="0"/>
            </a:endParaRPr>
          </a:p>
        </p:txBody>
      </p:sp>
    </p:spTree>
  </p:cSld>
  <p:clrMapOvr>
    <a:masterClrMapping/>
  </p:clrMapOvr>
  <p:timing>
    <p:tnLst>
      <p:par>
        <p:cTn id="1" dur="indefinite" restart="never" nodeType="tmRoot">
          <p:childTnLst>
            <p:video fullScrn="false">
              <p:cMediaNode>
                <p:cTn id="2" fill="hold" display="1">
                  <p:stCondLst>
                    <p:cond delay="indefinite"/>
                  </p:stCondLst>
                  <p:endCondLst>
                    <p:cond evt="onNext">
                      <p:tgtEl>
                        <p:sldTgt/>
                      </p:tgtEl>
                    </p:cond>
                    <p:cond evt="onPrev">
                      <p:tgtEl>
                        <p:sldTgt/>
                      </p:tgtEl>
                    </p:cond>
                  </p:endCondLst>
                </p:cTn>
                <p:tgtEl>
                  <p:spTgt spid="4"/>
                </p:tgtEl>
              </p:cMediaNode>
            </p:video>
            <p:seq concurrent="1" nextAc="seek">
              <p:cTn id="3" restart="whenNotActive" fill="hold" evtFilter="cancelBubble" nodeType="interactiveSeq">
                <p:stCondLst>
                  <p:cond evt="onClick" delay="0">
                    <p:tgtEl>
                      <p:spTgt spid="4"/>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TEMPLATE_THUMBS_INDEX" val="1"/>
  <p:tag name="KSO_WM_TEMPLATE_SUBCATEGORY" val="0"/>
  <p:tag name="KSO_WM_TAG_VERSION" val="1.0"/>
  <p:tag name="KSO_WM_BEAUTIFY_FLAG" val="#wm#"/>
  <p:tag name="KSO_WM_TEMPLATE_CATEGORY" val="custom"/>
  <p:tag name="KSO_WM_TEMPLATE_INDEX" val="20187308"/>
</p:tagLst>
</file>

<file path=ppt/tags/tag57.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58.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59.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1.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2.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3.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4.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5.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6.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7.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68.xml><?xml version="1.0" encoding="utf-8"?>
<p:tagLst xmlns:p="http://schemas.openxmlformats.org/presentationml/2006/main">
  <p:tag name="KSO_WM_TEMPLATE_THUMBS_INDEX" val="1"/>
  <p:tag name="KSO_WM_SLIDE_ID" val="custom20187308_1"/>
  <p:tag name="KSO_WM_TEMPLATE_SUBCATEGORY" val="0"/>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187308"/>
  <p:tag name="KSO_WM_SLIDE_LAYOUT" val="a_b"/>
  <p:tag name="KSO_WM_SLIDE_LAYOUT_CNT" val="1_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iqhbysbv">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tint val="50000"/>
                <a:satMod val="300000"/>
              </a:schemeClr>
            </a:gs>
            <a:gs pos="35000">
              <a:schemeClr val="phClr">
                <a:tint val="37000"/>
                <a:satMod val="300000"/>
              </a:schemeClr>
            </a:gs>
            <a:gs pos="100000">
              <a:schemeClr val="phClr">
                <a:tint val="15000"/>
                <a:satMod val="350000"/>
              </a:schemeClr>
            </a:gs>
          </a:gsLst>
          <a:lin ang="16200000" scaled="true"/>
        </a:gradFill>
        <a:gradFill rotWithShape="true">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false"/>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true">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true">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true">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false"/>
      </a:gradFill>
      <a:gradFill rotWithShape="true">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false"/>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true">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false"/>
      </a:gradFill>
    </a:bgFillStyleLst>
  </a:fmtScheme>
</a:themeOverride>
</file>

<file path=docProps/app.xml><?xml version="1.0" encoding="utf-8"?>
<Properties xmlns="http://schemas.openxmlformats.org/officeDocument/2006/extended-properties" xmlns:vt="http://schemas.openxmlformats.org/officeDocument/2006/docPropsVTypes">
  <TotalTime>0</TotalTime>
  <Words>2759</Words>
  <Application>WPS 演示</Application>
  <PresentationFormat>自定义</PresentationFormat>
  <Paragraphs>182</Paragraphs>
  <Slides>22</Slides>
  <Notes>19</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22</vt:i4>
      </vt:variant>
    </vt:vector>
  </HeadingPairs>
  <TitlesOfParts>
    <vt:vector size="34" baseType="lpstr">
      <vt:lpstr>Arial</vt:lpstr>
      <vt:lpstr>宋体</vt:lpstr>
      <vt:lpstr>Wingdings</vt:lpstr>
      <vt:lpstr>方正书宋_GBK</vt:lpstr>
      <vt:lpstr>宋体</vt:lpstr>
      <vt:lpstr>微软雅黑</vt:lpstr>
      <vt:lpstr>微软雅黑</vt:lpstr>
      <vt:lpstr>Arial Unicode MS</vt:lpstr>
      <vt:lpstr>MT Extra</vt:lpstr>
      <vt:lpstr>Times New Roman</vt:lpstr>
      <vt:lpstr>第一PPT，www.1ppt.com</vt:lpstr>
      <vt:lpstr>自定义设计方案</vt:lpstr>
      <vt:lpstr>PowerPoint 演示文稿</vt:lpstr>
      <vt:lpstr>PowerPoint 演示文稿</vt:lpstr>
      <vt:lpstr>PowerPoint 演示文稿</vt:lpstr>
      <vt:lpstr>1.1项目介绍</vt:lpstr>
      <vt:lpstr>PowerPoint 演示文稿</vt:lpstr>
      <vt:lpstr>PowerPoint 演示文稿</vt:lpstr>
      <vt:lpstr>2.完成情况</vt:lpstr>
      <vt:lpstr>整体结构</vt:lpstr>
      <vt:lpstr>2.1 应用登录</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3.2 不足之处</vt:lpstr>
      <vt:lpstr>PowerPoint 演示文稿</vt:lpstr>
      <vt:lpstr>4. 目标计划</vt:lpstr>
      <vt:lpstr>PowerPoint 演示文稿</vt:lpstr>
      <vt:lpstr>5. 心得</vt:lpstr>
      <vt:lpstr>PowerPoint 演示文稿</vt:lpstr>
    </vt:vector>
  </TitlesOfParts>
  <Company>第一PPT，www.1ppt.com</Company>
  <LinksUpToDate>false</LinksUpToDate>
  <SharedDoc>false</SharedDoc>
  <HyperlinksChanged>false</HyperlinksChanged>
  <AppVersion>14.0000</AppVersion>
  <Manager>第一PPT</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工作计划</dc:title>
  <dc:creator>第一PPT</dc:creator>
  <cp:keywords>www.1ppt.com</cp:keywords>
  <dc:description>www.1ppt.com</dc:description>
  <cp:lastModifiedBy>root</cp:lastModifiedBy>
  <cp:revision>83</cp:revision>
  <dcterms:created xsi:type="dcterms:W3CDTF">2021-07-15T18:37:47Z</dcterms:created>
  <dcterms:modified xsi:type="dcterms:W3CDTF">2021-07-15T18:37:47Z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2052-11.1.0.10161</vt:lpwstr>
  </property>
  <property fmtid="{D5CDD505-2E9C-101B-9397-08002B2CF9AE}" pid="3" name="ICV">
    <vt:lpwstr>C75DAD9DE3D44FDA91C15E626F1EBAC0</vt:lpwstr>
  </property>
</Properties>
</file>